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72" r:id="rId9"/>
    <p:sldId id="261" r:id="rId10"/>
    <p:sldId id="268" r:id="rId11"/>
    <p:sldId id="264" r:id="rId12"/>
    <p:sldId id="265" r:id="rId13"/>
    <p:sldId id="266" r:id="rId14"/>
    <p:sldId id="274" r:id="rId15"/>
    <p:sldId id="267" r:id="rId16"/>
    <p:sldId id="269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D0B22-7F23-FD4B-8C35-B571DB4CC94E}" v="112" dt="2022-05-04T10:25:04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rrigan" userId="51654d080e3798a9" providerId="LiveId" clId="{2F7D0B22-7F23-FD4B-8C35-B571DB4CC94E}"/>
    <pc:docChg chg="undo redo custSel addSld modSld sldOrd">
      <pc:chgData name="David Corrigan" userId="51654d080e3798a9" providerId="LiveId" clId="{2F7D0B22-7F23-FD4B-8C35-B571DB4CC94E}" dt="2022-05-04T10:25:04.638" v="2263" actId="1076"/>
      <pc:docMkLst>
        <pc:docMk/>
      </pc:docMkLst>
      <pc:sldChg chg="addSp delSp modSp mod">
        <pc:chgData name="David Corrigan" userId="51654d080e3798a9" providerId="LiveId" clId="{2F7D0B22-7F23-FD4B-8C35-B571DB4CC94E}" dt="2022-05-03T14:16:33.830" v="2257" actId="20577"/>
        <pc:sldMkLst>
          <pc:docMk/>
          <pc:sldMk cId="2583774748" sldId="257"/>
        </pc:sldMkLst>
        <pc:spChg chg="mo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2" creationId="{F9709549-9CEA-FD4F-A276-00DE4B77C52E}"/>
          </ac:spMkLst>
        </pc:spChg>
        <pc:spChg chg="del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24" creationId="{9F4444CE-BC8D-4D61-B303-4C05614E62AB}"/>
          </ac:spMkLst>
        </pc:spChg>
        <pc:spChg chg="del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26" creationId="{62423CA5-E2E1-4789-B759-9906C1C94063}"/>
          </ac:spMkLst>
        </pc:spChg>
        <pc:spChg chg="del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28" creationId="{73772B81-181F-48B7-8826-4D9686D15DF5}"/>
          </ac:spMkLst>
        </pc:spChg>
        <pc:spChg chg="del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30" creationId="{B2205F6E-03C6-4E92-877C-E2482F6599AA}"/>
          </ac:spMkLst>
        </pc:spChg>
        <pc:spChg chg="mod ord">
          <ac:chgData name="David Corrigan" userId="51654d080e3798a9" providerId="LiveId" clId="{2F7D0B22-7F23-FD4B-8C35-B571DB4CC94E}" dt="2022-05-03T14:16:33.830" v="2257" actId="20577"/>
          <ac:spMkLst>
            <pc:docMk/>
            <pc:sldMk cId="2583774748" sldId="257"/>
            <ac:spMk id="39" creationId="{89D85036-AE89-2BCC-2FD0-48A2330AC9A3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44" creationId="{A65AC7D1-EAA9-48F5-B509-60A7F50BF703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46" creationId="{D6320AF9-619A-4175-865B-5663E1AEF4C5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52" creationId="{7E018740-5C2B-4A41-AC1A-7E68D1EC1954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54" creationId="{166F75A4-C475-4941-8EE2-B80A06A2C1BB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56" creationId="{A032553A-72E8-4B0D-8405-FF9771C9AF05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58" creationId="{765800AC-C3B9-498E-87BC-29FAE4C76B21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60" creationId="{1F9D6ACB-2FF4-49F9-978A-E0D5327FC635}"/>
          </ac:spMkLst>
        </pc:spChg>
        <pc:spChg chg="add">
          <ac:chgData name="David Corrigan" userId="51654d080e3798a9" providerId="LiveId" clId="{2F7D0B22-7F23-FD4B-8C35-B571DB4CC94E}" dt="2022-04-21T10:42:57.778" v="176" actId="26606"/>
          <ac:spMkLst>
            <pc:docMk/>
            <pc:sldMk cId="2583774748" sldId="257"/>
            <ac:spMk id="62" creationId="{A5EC319D-0FEA-4B95-A3EA-01E35672C95B}"/>
          </ac:spMkLst>
        </pc:spChg>
        <pc:picChg chg="mod">
          <ac:chgData name="David Corrigan" userId="51654d080e3798a9" providerId="LiveId" clId="{2F7D0B22-7F23-FD4B-8C35-B571DB4CC94E}" dt="2022-04-21T10:42:57.778" v="176" actId="26606"/>
          <ac:picMkLst>
            <pc:docMk/>
            <pc:sldMk cId="2583774748" sldId="257"/>
            <ac:picMk id="5" creationId="{35C4AC84-2E48-F044-A7D2-F0E12E41612E}"/>
          </ac:picMkLst>
        </pc:picChg>
        <pc:cxnChg chg="add">
          <ac:chgData name="David Corrigan" userId="51654d080e3798a9" providerId="LiveId" clId="{2F7D0B22-7F23-FD4B-8C35-B571DB4CC94E}" dt="2022-04-21T10:42:57.778" v="176" actId="26606"/>
          <ac:cxnSpMkLst>
            <pc:docMk/>
            <pc:sldMk cId="2583774748" sldId="257"/>
            <ac:cxnSpMk id="48" creationId="{063B6EC6-D752-4EE7-908B-F8F19E8C7FEA}"/>
          </ac:cxnSpMkLst>
        </pc:cxnChg>
        <pc:cxnChg chg="add">
          <ac:chgData name="David Corrigan" userId="51654d080e3798a9" providerId="LiveId" clId="{2F7D0B22-7F23-FD4B-8C35-B571DB4CC94E}" dt="2022-04-21T10:42:57.778" v="176" actId="26606"/>
          <ac:cxnSpMkLst>
            <pc:docMk/>
            <pc:sldMk cId="2583774748" sldId="257"/>
            <ac:cxnSpMk id="50" creationId="{EFECD4E8-AD3E-4228-82A2-9461958EA94D}"/>
          </ac:cxnSpMkLst>
        </pc:cxnChg>
      </pc:sldChg>
      <pc:sldChg chg="addSp delSp modSp new mod setBg">
        <pc:chgData name="David Corrigan" userId="51654d080e3798a9" providerId="LiveId" clId="{2F7D0B22-7F23-FD4B-8C35-B571DB4CC94E}" dt="2022-05-04T10:25:04.638" v="2263" actId="1076"/>
        <pc:sldMkLst>
          <pc:docMk/>
          <pc:sldMk cId="3432251001" sldId="258"/>
        </pc:sldMkLst>
        <pc:spChg chg="mod">
          <ac:chgData name="David Corrigan" userId="51654d080e3798a9" providerId="LiveId" clId="{2F7D0B22-7F23-FD4B-8C35-B571DB4CC94E}" dt="2022-05-04T10:25:04.638" v="2263" actId="1076"/>
          <ac:spMkLst>
            <pc:docMk/>
            <pc:sldMk cId="3432251001" sldId="258"/>
            <ac:spMk id="2" creationId="{218C656C-DC5B-B048-920E-BB8436A8ABE1}"/>
          </ac:spMkLst>
        </pc:spChg>
        <pc:spChg chg="del mod ord">
          <ac:chgData name="David Corrigan" userId="51654d080e3798a9" providerId="LiveId" clId="{2F7D0B22-7F23-FD4B-8C35-B571DB4CC94E}" dt="2022-05-04T10:23:38.538" v="2258" actId="478"/>
          <ac:spMkLst>
            <pc:docMk/>
            <pc:sldMk cId="3432251001" sldId="258"/>
            <ac:spMk id="3" creationId="{CE13514F-E1D0-9F48-9822-D1AF2BB0A735}"/>
          </ac:spMkLst>
        </pc:spChg>
        <pc:spChg chg="add del mod">
          <ac:chgData name="David Corrigan" userId="51654d080e3798a9" providerId="LiveId" clId="{2F7D0B22-7F23-FD4B-8C35-B571DB4CC94E}" dt="2022-05-04T10:24:51.164" v="2260" actId="478"/>
          <ac:spMkLst>
            <pc:docMk/>
            <pc:sldMk cId="3432251001" sldId="258"/>
            <ac:spMk id="6" creationId="{185F98D9-CDAF-5A42-9F62-C08D8C6ECD3B}"/>
          </ac:spMkLst>
        </pc:spChg>
        <pc:spChg chg="add del">
          <ac:chgData name="David Corrigan" userId="51654d080e3798a9" providerId="LiveId" clId="{2F7D0B22-7F23-FD4B-8C35-B571DB4CC94E}" dt="2022-04-21T09:14:11.234" v="83" actId="26606"/>
          <ac:spMkLst>
            <pc:docMk/>
            <pc:sldMk cId="3432251001" sldId="258"/>
            <ac:spMk id="10" creationId="{9F4444CE-BC8D-4D61-B303-4C05614E62AB}"/>
          </ac:spMkLst>
        </pc:spChg>
        <pc:spChg chg="add del">
          <ac:chgData name="David Corrigan" userId="51654d080e3798a9" providerId="LiveId" clId="{2F7D0B22-7F23-FD4B-8C35-B571DB4CC94E}" dt="2022-04-21T09:14:11.234" v="83" actId="26606"/>
          <ac:spMkLst>
            <pc:docMk/>
            <pc:sldMk cId="3432251001" sldId="258"/>
            <ac:spMk id="12" creationId="{62423CA5-E2E1-4789-B759-9906C1C94063}"/>
          </ac:spMkLst>
        </pc:spChg>
        <pc:spChg chg="add del">
          <ac:chgData name="David Corrigan" userId="51654d080e3798a9" providerId="LiveId" clId="{2F7D0B22-7F23-FD4B-8C35-B571DB4CC94E}" dt="2022-04-21T09:14:11.234" v="83" actId="26606"/>
          <ac:spMkLst>
            <pc:docMk/>
            <pc:sldMk cId="3432251001" sldId="258"/>
            <ac:spMk id="14" creationId="{73772B81-181F-48B7-8826-4D9686D15DF5}"/>
          </ac:spMkLst>
        </pc:spChg>
        <pc:spChg chg="add del">
          <ac:chgData name="David Corrigan" userId="51654d080e3798a9" providerId="LiveId" clId="{2F7D0B22-7F23-FD4B-8C35-B571DB4CC94E}" dt="2022-04-21T09:14:11.234" v="83" actId="26606"/>
          <ac:spMkLst>
            <pc:docMk/>
            <pc:sldMk cId="3432251001" sldId="258"/>
            <ac:spMk id="16" creationId="{B2205F6E-03C6-4E92-877C-E2482F6599AA}"/>
          </ac:spMkLst>
        </pc:spChg>
        <pc:spChg chg="add del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21" creationId="{9F4444CE-BC8D-4D61-B303-4C05614E62AB}"/>
          </ac:spMkLst>
        </pc:spChg>
        <pc:spChg chg="add del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23" creationId="{62423CA5-E2E1-4789-B759-9906C1C94063}"/>
          </ac:spMkLst>
        </pc:spChg>
        <pc:spChg chg="add del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25" creationId="{73772B81-181F-48B7-8826-4D9686D15DF5}"/>
          </ac:spMkLst>
        </pc:spChg>
        <pc:spChg chg="add del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27" creationId="{B2205F6E-03C6-4E92-877C-E2482F6599AA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32" creationId="{A65AC7D1-EAA9-48F5-B509-60A7F50BF703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34" creationId="{D6320AF9-619A-4175-865B-5663E1AEF4C5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40" creationId="{7E018740-5C2B-4A41-AC1A-7E68D1EC1954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42" creationId="{166F75A4-C475-4941-8EE2-B80A06A2C1BB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44" creationId="{A032553A-72E8-4B0D-8405-FF9771C9AF05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46" creationId="{765800AC-C3B9-498E-87BC-29FAE4C76B21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48" creationId="{1F9D6ACB-2FF4-49F9-978A-E0D5327FC635}"/>
          </ac:spMkLst>
        </pc:spChg>
        <pc:spChg chg="add">
          <ac:chgData name="David Corrigan" userId="51654d080e3798a9" providerId="LiveId" clId="{2F7D0B22-7F23-FD4B-8C35-B571DB4CC94E}" dt="2022-04-21T10:42:53.110" v="175" actId="26606"/>
          <ac:spMkLst>
            <pc:docMk/>
            <pc:sldMk cId="3432251001" sldId="258"/>
            <ac:spMk id="50" creationId="{A5EC319D-0FEA-4B95-A3EA-01E35672C95B}"/>
          </ac:spMkLst>
        </pc:spChg>
        <pc:picChg chg="add mod">
          <ac:chgData name="David Corrigan" userId="51654d080e3798a9" providerId="LiveId" clId="{2F7D0B22-7F23-FD4B-8C35-B571DB4CC94E}" dt="2022-04-21T10:42:53.110" v="175" actId="26606"/>
          <ac:picMkLst>
            <pc:docMk/>
            <pc:sldMk cId="3432251001" sldId="258"/>
            <ac:picMk id="5" creationId="{6F6E6BD3-F881-5941-B44A-E48D70B24F03}"/>
          </ac:picMkLst>
        </pc:picChg>
        <pc:picChg chg="add del">
          <ac:chgData name="David Corrigan" userId="51654d080e3798a9" providerId="LiveId" clId="{2F7D0B22-7F23-FD4B-8C35-B571DB4CC94E}" dt="2022-04-21T09:08:48.086" v="79" actId="478"/>
          <ac:picMkLst>
            <pc:docMk/>
            <pc:sldMk cId="3432251001" sldId="258"/>
            <ac:picMk id="7" creationId="{56E6BEC7-FF6C-51E3-90D0-7AC7112CAE28}"/>
          </ac:picMkLst>
        </pc:picChg>
        <pc:cxnChg chg="add">
          <ac:chgData name="David Corrigan" userId="51654d080e3798a9" providerId="LiveId" clId="{2F7D0B22-7F23-FD4B-8C35-B571DB4CC94E}" dt="2022-04-21T10:42:53.110" v="175" actId="26606"/>
          <ac:cxnSpMkLst>
            <pc:docMk/>
            <pc:sldMk cId="3432251001" sldId="258"/>
            <ac:cxnSpMk id="36" creationId="{063B6EC6-D752-4EE7-908B-F8F19E8C7FEA}"/>
          </ac:cxnSpMkLst>
        </pc:cxnChg>
        <pc:cxnChg chg="add">
          <ac:chgData name="David Corrigan" userId="51654d080e3798a9" providerId="LiveId" clId="{2F7D0B22-7F23-FD4B-8C35-B571DB4CC94E}" dt="2022-04-21T10:42:53.110" v="175" actId="26606"/>
          <ac:cxnSpMkLst>
            <pc:docMk/>
            <pc:sldMk cId="3432251001" sldId="258"/>
            <ac:cxnSpMk id="38" creationId="{EFECD4E8-AD3E-4228-82A2-9461958EA94D}"/>
          </ac:cxnSpMkLst>
        </pc:cxnChg>
      </pc:sldChg>
      <pc:sldChg chg="addSp delSp modSp new mod setBg">
        <pc:chgData name="David Corrigan" userId="51654d080e3798a9" providerId="LiveId" clId="{2F7D0B22-7F23-FD4B-8C35-B571DB4CC94E}" dt="2022-04-22T10:28:17.259" v="1398" actId="1036"/>
        <pc:sldMkLst>
          <pc:docMk/>
          <pc:sldMk cId="1097949237" sldId="259"/>
        </pc:sldMkLst>
        <pc:spChg chg="mod ord">
          <ac:chgData name="David Corrigan" userId="51654d080e3798a9" providerId="LiveId" clId="{2F7D0B22-7F23-FD4B-8C35-B571DB4CC94E}" dt="2022-04-21T10:42:24.972" v="174" actId="26606"/>
          <ac:spMkLst>
            <pc:docMk/>
            <pc:sldMk cId="1097949237" sldId="259"/>
            <ac:spMk id="2" creationId="{27B9D940-F8C2-B84D-8561-A39F2D462F06}"/>
          </ac:spMkLst>
        </pc:spChg>
        <pc:spChg chg="mod ord">
          <ac:chgData name="David Corrigan" userId="51654d080e3798a9" providerId="LiveId" clId="{2F7D0B22-7F23-FD4B-8C35-B571DB4CC94E}" dt="2022-04-21T10:42:24.972" v="174" actId="26606"/>
          <ac:spMkLst>
            <pc:docMk/>
            <pc:sldMk cId="1097949237" sldId="259"/>
            <ac:spMk id="3" creationId="{8E8FA1B8-9DE5-3843-9A50-FC3ECAF03390}"/>
          </ac:spMkLst>
        </pc:spChg>
        <pc:spChg chg="add del">
          <ac:chgData name="David Corrigan" userId="51654d080e3798a9" providerId="LiveId" clId="{2F7D0B22-7F23-FD4B-8C35-B571DB4CC94E}" dt="2022-04-21T10:42:24.972" v="174" actId="26606"/>
          <ac:spMkLst>
            <pc:docMk/>
            <pc:sldMk cId="1097949237" sldId="259"/>
            <ac:spMk id="11" creationId="{47037EC2-E7BE-462D-8EA7-37A9F4985487}"/>
          </ac:spMkLst>
        </pc:spChg>
        <pc:spChg chg="add del">
          <ac:chgData name="David Corrigan" userId="51654d080e3798a9" providerId="LiveId" clId="{2F7D0B22-7F23-FD4B-8C35-B571DB4CC94E}" dt="2022-04-21T10:42:24.950" v="173" actId="26606"/>
          <ac:spMkLst>
            <pc:docMk/>
            <pc:sldMk cId="1097949237" sldId="259"/>
            <ac:spMk id="16" creationId="{BD11ECC6-8551-4768-8DFD-CD41AF420A37}"/>
          </ac:spMkLst>
        </pc:spChg>
        <pc:spChg chg="add del">
          <ac:chgData name="David Corrigan" userId="51654d080e3798a9" providerId="LiveId" clId="{2F7D0B22-7F23-FD4B-8C35-B571DB4CC94E}" dt="2022-04-21T10:42:24.950" v="173" actId="26606"/>
          <ac:spMkLst>
            <pc:docMk/>
            <pc:sldMk cId="1097949237" sldId="259"/>
            <ac:spMk id="29" creationId="{8E2EB503-A017-4457-A105-53638C97DEB8}"/>
          </ac:spMkLst>
        </pc:spChg>
        <pc:spChg chg="add">
          <ac:chgData name="David Corrigan" userId="51654d080e3798a9" providerId="LiveId" clId="{2F7D0B22-7F23-FD4B-8C35-B571DB4CC94E}" dt="2022-04-21T10:42:24.972" v="174" actId="26606"/>
          <ac:spMkLst>
            <pc:docMk/>
            <pc:sldMk cId="1097949237" sldId="259"/>
            <ac:spMk id="31" creationId="{F19F8C88-9B7E-4596-8D09-DF90F41CA9EB}"/>
          </ac:spMkLst>
        </pc:spChg>
        <pc:grpChg chg="add del">
          <ac:chgData name="David Corrigan" userId="51654d080e3798a9" providerId="LiveId" clId="{2F7D0B22-7F23-FD4B-8C35-B571DB4CC94E}" dt="2022-04-21T10:42:24.950" v="173" actId="26606"/>
          <ac:grpSpMkLst>
            <pc:docMk/>
            <pc:sldMk cId="1097949237" sldId="259"/>
            <ac:grpSpMk id="18" creationId="{93657592-CA60-4F45-B1A0-88AA77242087}"/>
          </ac:grpSpMkLst>
        </pc:grpChg>
        <pc:picChg chg="add mod ord">
          <ac:chgData name="David Corrigan" userId="51654d080e3798a9" providerId="LiveId" clId="{2F7D0B22-7F23-FD4B-8C35-B571DB4CC94E}" dt="2022-04-22T10:28:17.259" v="1398" actId="1036"/>
          <ac:picMkLst>
            <pc:docMk/>
            <pc:sldMk cId="1097949237" sldId="259"/>
            <ac:picMk id="4" creationId="{F578216B-3225-8247-BB18-B950AF7FF1C0}"/>
          </ac:picMkLst>
        </pc:picChg>
        <pc:picChg chg="add mod ord">
          <ac:chgData name="David Corrigan" userId="51654d080e3798a9" providerId="LiveId" clId="{2F7D0B22-7F23-FD4B-8C35-B571DB4CC94E}" dt="2022-04-21T10:42:24.972" v="174" actId="26606"/>
          <ac:picMkLst>
            <pc:docMk/>
            <pc:sldMk cId="1097949237" sldId="259"/>
            <ac:picMk id="5" creationId="{F7788AF5-BB92-5546-BB3D-F8474319C5F0}"/>
          </ac:picMkLst>
        </pc:picChg>
        <pc:picChg chg="add mod ord">
          <ac:chgData name="David Corrigan" userId="51654d080e3798a9" providerId="LiveId" clId="{2F7D0B22-7F23-FD4B-8C35-B571DB4CC94E}" dt="2022-04-21T10:42:24.972" v="174" actId="26606"/>
          <ac:picMkLst>
            <pc:docMk/>
            <pc:sldMk cId="1097949237" sldId="259"/>
            <ac:picMk id="6" creationId="{FFC539D4-CC57-4C4E-8D8B-FE3800913011}"/>
          </ac:picMkLst>
        </pc:picChg>
      </pc:sldChg>
      <pc:sldChg chg="addSp delSp modSp new mod setBg">
        <pc:chgData name="David Corrigan" userId="51654d080e3798a9" providerId="LiveId" clId="{2F7D0B22-7F23-FD4B-8C35-B571DB4CC94E}" dt="2022-04-22T10:28:52.585" v="1399" actId="1038"/>
        <pc:sldMkLst>
          <pc:docMk/>
          <pc:sldMk cId="3332455395" sldId="260"/>
        </pc:sldMkLst>
        <pc:spChg chg="mod">
          <ac:chgData name="David Corrigan" userId="51654d080e3798a9" providerId="LiveId" clId="{2F7D0B22-7F23-FD4B-8C35-B571DB4CC94E}" dt="2022-04-21T10:44:58.710" v="202" actId="26606"/>
          <ac:spMkLst>
            <pc:docMk/>
            <pc:sldMk cId="3332455395" sldId="260"/>
            <ac:spMk id="2" creationId="{91D931E8-5723-FB4F-8FB3-3C9548ED35D1}"/>
          </ac:spMkLst>
        </pc:spChg>
        <pc:spChg chg="mod">
          <ac:chgData name="David Corrigan" userId="51654d080e3798a9" providerId="LiveId" clId="{2F7D0B22-7F23-FD4B-8C35-B571DB4CC94E}" dt="2022-04-22T08:55:18.166" v="768" actId="5793"/>
          <ac:spMkLst>
            <pc:docMk/>
            <pc:sldMk cId="3332455395" sldId="260"/>
            <ac:spMk id="3" creationId="{284045B3-C7D4-DC4F-BF96-95B5CA0820FF}"/>
          </ac:spMkLst>
        </pc:spChg>
        <pc:spChg chg="add del">
          <ac:chgData name="David Corrigan" userId="51654d080e3798a9" providerId="LiveId" clId="{2F7D0B22-7F23-FD4B-8C35-B571DB4CC94E}" dt="2022-04-21T10:44:49.130" v="197" actId="26606"/>
          <ac:spMkLst>
            <pc:docMk/>
            <pc:sldMk cId="3332455395" sldId="260"/>
            <ac:spMk id="10" creationId="{4BE9D4C4-9FA3-4885-A769-301639CC7AD4}"/>
          </ac:spMkLst>
        </pc:spChg>
        <pc:spChg chg="add del">
          <ac:chgData name="David Corrigan" userId="51654d080e3798a9" providerId="LiveId" clId="{2F7D0B22-7F23-FD4B-8C35-B571DB4CC94E}" dt="2022-04-21T10:44:49.130" v="197" actId="26606"/>
          <ac:spMkLst>
            <pc:docMk/>
            <pc:sldMk cId="3332455395" sldId="260"/>
            <ac:spMk id="12" creationId="{4524F065-9F7C-400C-9A20-B343BFAA6AAB}"/>
          </ac:spMkLst>
        </pc:spChg>
        <pc:spChg chg="add del">
          <ac:chgData name="David Corrigan" userId="51654d080e3798a9" providerId="LiveId" clId="{2F7D0B22-7F23-FD4B-8C35-B571DB4CC94E}" dt="2022-04-21T10:44:49.130" v="197" actId="26606"/>
          <ac:spMkLst>
            <pc:docMk/>
            <pc:sldMk cId="3332455395" sldId="260"/>
            <ac:spMk id="14" creationId="{7EB6695E-BED5-4DA3-8C9B-AD301AEF4776}"/>
          </ac:spMkLst>
        </pc:spChg>
        <pc:spChg chg="add del">
          <ac:chgData name="David Corrigan" userId="51654d080e3798a9" providerId="LiveId" clId="{2F7D0B22-7F23-FD4B-8C35-B571DB4CC94E}" dt="2022-04-21T10:44:49.130" v="197" actId="26606"/>
          <ac:spMkLst>
            <pc:docMk/>
            <pc:sldMk cId="3332455395" sldId="260"/>
            <ac:spMk id="16" creationId="{46DB9E65-E072-43AF-A8C9-9744BA0CC25F}"/>
          </ac:spMkLst>
        </pc:spChg>
        <pc:spChg chg="add del">
          <ac:chgData name="David Corrigan" userId="51654d080e3798a9" providerId="LiveId" clId="{2F7D0B22-7F23-FD4B-8C35-B571DB4CC94E}" dt="2022-04-21T10:44:51.214" v="199" actId="26606"/>
          <ac:spMkLst>
            <pc:docMk/>
            <pc:sldMk cId="3332455395" sldId="260"/>
            <ac:spMk id="18" creationId="{B5B9F7B6-0E4A-4A5F-BBBA-73496FAE596C}"/>
          </ac:spMkLst>
        </pc:spChg>
        <pc:spChg chg="add del">
          <ac:chgData name="David Corrigan" userId="51654d080e3798a9" providerId="LiveId" clId="{2F7D0B22-7F23-FD4B-8C35-B571DB4CC94E}" dt="2022-04-21T10:44:51.214" v="199" actId="26606"/>
          <ac:spMkLst>
            <pc:docMk/>
            <pc:sldMk cId="3332455395" sldId="260"/>
            <ac:spMk id="19" creationId="{B51D13AF-6D7E-42A4-BF57-BFDF66E1FE51}"/>
          </ac:spMkLst>
        </pc:spChg>
        <pc:spChg chg="add del">
          <ac:chgData name="David Corrigan" userId="51654d080e3798a9" providerId="LiveId" clId="{2F7D0B22-7F23-FD4B-8C35-B571DB4CC94E}" dt="2022-04-21T10:44:58.699" v="201" actId="26606"/>
          <ac:spMkLst>
            <pc:docMk/>
            <pc:sldMk cId="3332455395" sldId="260"/>
            <ac:spMk id="21" creationId="{4BE9D4C4-9FA3-4885-A769-301639CC7AD4}"/>
          </ac:spMkLst>
        </pc:spChg>
        <pc:spChg chg="add del">
          <ac:chgData name="David Corrigan" userId="51654d080e3798a9" providerId="LiveId" clId="{2F7D0B22-7F23-FD4B-8C35-B571DB4CC94E}" dt="2022-04-21T10:44:58.699" v="201" actId="26606"/>
          <ac:spMkLst>
            <pc:docMk/>
            <pc:sldMk cId="3332455395" sldId="260"/>
            <ac:spMk id="22" creationId="{4524F065-9F7C-400C-9A20-B343BFAA6AAB}"/>
          </ac:spMkLst>
        </pc:spChg>
        <pc:spChg chg="add del">
          <ac:chgData name="David Corrigan" userId="51654d080e3798a9" providerId="LiveId" clId="{2F7D0B22-7F23-FD4B-8C35-B571DB4CC94E}" dt="2022-04-21T10:44:58.699" v="201" actId="26606"/>
          <ac:spMkLst>
            <pc:docMk/>
            <pc:sldMk cId="3332455395" sldId="260"/>
            <ac:spMk id="23" creationId="{7EB6695E-BED5-4DA3-8C9B-AD301AEF4776}"/>
          </ac:spMkLst>
        </pc:spChg>
        <pc:spChg chg="add del">
          <ac:chgData name="David Corrigan" userId="51654d080e3798a9" providerId="LiveId" clId="{2F7D0B22-7F23-FD4B-8C35-B571DB4CC94E}" dt="2022-04-21T10:44:58.699" v="201" actId="26606"/>
          <ac:spMkLst>
            <pc:docMk/>
            <pc:sldMk cId="3332455395" sldId="260"/>
            <ac:spMk id="24" creationId="{46DB9E65-E072-43AF-A8C9-9744BA0CC25F}"/>
          </ac:spMkLst>
        </pc:spChg>
        <pc:spChg chg="add">
          <ac:chgData name="David Corrigan" userId="51654d080e3798a9" providerId="LiveId" clId="{2F7D0B22-7F23-FD4B-8C35-B571DB4CC94E}" dt="2022-04-21T10:44:58.710" v="202" actId="26606"/>
          <ac:spMkLst>
            <pc:docMk/>
            <pc:sldMk cId="3332455395" sldId="260"/>
            <ac:spMk id="26" creationId="{B5B9F7B6-0E4A-4A5F-BBBA-73496FAE596C}"/>
          </ac:spMkLst>
        </pc:spChg>
        <pc:spChg chg="add">
          <ac:chgData name="David Corrigan" userId="51654d080e3798a9" providerId="LiveId" clId="{2F7D0B22-7F23-FD4B-8C35-B571DB4CC94E}" dt="2022-04-21T10:44:58.710" v="202" actId="26606"/>
          <ac:spMkLst>
            <pc:docMk/>
            <pc:sldMk cId="3332455395" sldId="260"/>
            <ac:spMk id="27" creationId="{B51D13AF-6D7E-42A4-BF57-BFDF66E1FE51}"/>
          </ac:spMkLst>
        </pc:spChg>
        <pc:picChg chg="add del mod">
          <ac:chgData name="David Corrigan" userId="51654d080e3798a9" providerId="LiveId" clId="{2F7D0B22-7F23-FD4B-8C35-B571DB4CC94E}" dt="2022-04-21T11:03:14.149" v="406" actId="478"/>
          <ac:picMkLst>
            <pc:docMk/>
            <pc:sldMk cId="3332455395" sldId="260"/>
            <ac:picMk id="4" creationId="{C9A08385-0F6B-FD48-ABCF-4064E03A2E47}"/>
          </ac:picMkLst>
        </pc:picChg>
        <pc:picChg chg="add mod ord">
          <ac:chgData name="David Corrigan" userId="51654d080e3798a9" providerId="LiveId" clId="{2F7D0B22-7F23-FD4B-8C35-B571DB4CC94E}" dt="2022-04-21T10:44:58.710" v="202" actId="26606"/>
          <ac:picMkLst>
            <pc:docMk/>
            <pc:sldMk cId="3332455395" sldId="260"/>
            <ac:picMk id="5" creationId="{A2ADDEBA-0C77-DE47-A7ED-2F27D01D5FD8}"/>
          </ac:picMkLst>
        </pc:picChg>
        <pc:picChg chg="add mod">
          <ac:chgData name="David Corrigan" userId="51654d080e3798a9" providerId="LiveId" clId="{2F7D0B22-7F23-FD4B-8C35-B571DB4CC94E}" dt="2022-04-21T11:04:06.491" v="417" actId="14100"/>
          <ac:picMkLst>
            <pc:docMk/>
            <pc:sldMk cId="3332455395" sldId="260"/>
            <ac:picMk id="6" creationId="{D5F93031-BD2B-C645-8D34-E98E5ADEA654}"/>
          </ac:picMkLst>
        </pc:picChg>
        <pc:picChg chg="add mod">
          <ac:chgData name="David Corrigan" userId="51654d080e3798a9" providerId="LiveId" clId="{2F7D0B22-7F23-FD4B-8C35-B571DB4CC94E}" dt="2022-04-22T10:28:52.585" v="1399" actId="1038"/>
          <ac:picMkLst>
            <pc:docMk/>
            <pc:sldMk cId="3332455395" sldId="260"/>
            <ac:picMk id="7" creationId="{FC2576B9-03E8-B34D-934B-E52D6258AB01}"/>
          </ac:picMkLst>
        </pc:picChg>
      </pc:sldChg>
      <pc:sldChg chg="addSp delSp modSp new mod setBg">
        <pc:chgData name="David Corrigan" userId="51654d080e3798a9" providerId="LiveId" clId="{2F7D0B22-7F23-FD4B-8C35-B571DB4CC94E}" dt="2022-04-22T10:47:05.081" v="1541" actId="1076"/>
        <pc:sldMkLst>
          <pc:docMk/>
          <pc:sldMk cId="235769785" sldId="261"/>
        </pc:sldMkLst>
        <pc:spChg chg="mod ord">
          <ac:chgData name="David Corrigan" userId="51654d080e3798a9" providerId="LiveId" clId="{2F7D0B22-7F23-FD4B-8C35-B571DB4CC94E}" dt="2022-04-21T10:53:02.012" v="282" actId="20577"/>
          <ac:spMkLst>
            <pc:docMk/>
            <pc:sldMk cId="235769785" sldId="261"/>
            <ac:spMk id="2" creationId="{22A38E03-C9CF-0F4E-941A-90FFC2138DB3}"/>
          </ac:spMkLst>
        </pc:spChg>
        <pc:spChg chg="del">
          <ac:chgData name="David Corrigan" userId="51654d080e3798a9" providerId="LiveId" clId="{2F7D0B22-7F23-FD4B-8C35-B571DB4CC94E}" dt="2022-04-21T10:47:32.642" v="234"/>
          <ac:spMkLst>
            <pc:docMk/>
            <pc:sldMk cId="235769785" sldId="261"/>
            <ac:spMk id="3" creationId="{411FC0C3-962C-7942-BB62-1B539CBA6080}"/>
          </ac:spMkLst>
        </pc:spChg>
        <pc:spChg chg="add mod">
          <ac:chgData name="David Corrigan" userId="51654d080e3798a9" providerId="LiveId" clId="{2F7D0B22-7F23-FD4B-8C35-B571DB4CC94E}" dt="2022-04-21T10:51:37.359" v="269" actId="14100"/>
          <ac:spMkLst>
            <pc:docMk/>
            <pc:sldMk cId="235769785" sldId="261"/>
            <ac:spMk id="7" creationId="{42885C2F-EA6A-3246-883D-B5983AABEF59}"/>
          </ac:spMkLst>
        </pc:spChg>
        <pc:spChg chg="add mod">
          <ac:chgData name="David Corrigan" userId="51654d080e3798a9" providerId="LiveId" clId="{2F7D0B22-7F23-FD4B-8C35-B571DB4CC94E}" dt="2022-04-22T10:47:05.081" v="1541" actId="1076"/>
          <ac:spMkLst>
            <pc:docMk/>
            <pc:sldMk cId="235769785" sldId="261"/>
            <ac:spMk id="22" creationId="{F6A8F6C8-43DE-C84E-A40D-068B2D1562FD}"/>
          </ac:spMkLst>
        </pc:spChg>
        <pc:spChg chg="add del">
          <ac:chgData name="David Corrigan" userId="51654d080e3798a9" providerId="LiveId" clId="{2F7D0B22-7F23-FD4B-8C35-B571DB4CC94E}" dt="2022-04-21T10:49:29.072" v="247" actId="26606"/>
          <ac:spMkLst>
            <pc:docMk/>
            <pc:sldMk cId="235769785" sldId="261"/>
            <ac:spMk id="25" creationId="{2E61968E-4636-A7F8-494B-7263BA59F656}"/>
          </ac:spMkLst>
        </pc:spChg>
        <pc:spChg chg="add mod">
          <ac:chgData name="David Corrigan" userId="51654d080e3798a9" providerId="LiveId" clId="{2F7D0B22-7F23-FD4B-8C35-B571DB4CC94E}" dt="2022-04-21T10:54:38.959" v="404" actId="20577"/>
          <ac:spMkLst>
            <pc:docMk/>
            <pc:sldMk cId="235769785" sldId="261"/>
            <ac:spMk id="27" creationId="{CB2150C8-19CD-DD8F-4E50-D957F3D86824}"/>
          </ac:spMkLst>
        </pc:spChg>
        <pc:spChg chg="add">
          <ac:chgData name="David Corrigan" userId="51654d080e3798a9" providerId="LiveId" clId="{2F7D0B22-7F23-FD4B-8C35-B571DB4CC94E}" dt="2022-04-21T10:50:53.883" v="261" actId="26606"/>
          <ac:spMkLst>
            <pc:docMk/>
            <pc:sldMk cId="235769785" sldId="261"/>
            <ac:spMk id="32" creationId="{BD11ECC6-8551-4768-8DFD-CD41AF420A37}"/>
          </ac:spMkLst>
        </pc:spChg>
        <pc:spChg chg="add mod">
          <ac:chgData name="David Corrigan" userId="51654d080e3798a9" providerId="LiveId" clId="{2F7D0B22-7F23-FD4B-8C35-B571DB4CC94E}" dt="2022-04-21T10:51:43.444" v="271" actId="1076"/>
          <ac:spMkLst>
            <pc:docMk/>
            <pc:sldMk cId="235769785" sldId="261"/>
            <ac:spMk id="33" creationId="{DAA1DEFC-28F1-564D-B69E-57DC8B56BC49}"/>
          </ac:spMkLst>
        </pc:spChg>
        <pc:spChg chg="add">
          <ac:chgData name="David Corrigan" userId="51654d080e3798a9" providerId="LiveId" clId="{2F7D0B22-7F23-FD4B-8C35-B571DB4CC94E}" dt="2022-04-21T10:50:53.883" v="261" actId="26606"/>
          <ac:spMkLst>
            <pc:docMk/>
            <pc:sldMk cId="235769785" sldId="261"/>
            <ac:spMk id="45" creationId="{8E2EB503-A017-4457-A105-53638C97DEB8}"/>
          </ac:spMkLst>
        </pc:spChg>
        <pc:grpChg chg="add del">
          <ac:chgData name="David Corrigan" userId="51654d080e3798a9" providerId="LiveId" clId="{2F7D0B22-7F23-FD4B-8C35-B571DB4CC94E}" dt="2022-04-21T10:49:29.082" v="248" actId="26606"/>
          <ac:grpSpMkLst>
            <pc:docMk/>
            <pc:sldMk cId="235769785" sldId="261"/>
            <ac:grpSpMk id="11" creationId="{EBE86EA4-C4F1-4465-B306-7A2BC2285926}"/>
          </ac:grpSpMkLst>
        </pc:grpChg>
        <pc:grpChg chg="add">
          <ac:chgData name="David Corrigan" userId="51654d080e3798a9" providerId="LiveId" clId="{2F7D0B22-7F23-FD4B-8C35-B571DB4CC94E}" dt="2022-04-21T10:50:53.883" v="261" actId="26606"/>
          <ac:grpSpMkLst>
            <pc:docMk/>
            <pc:sldMk cId="235769785" sldId="261"/>
            <ac:grpSpMk id="34" creationId="{93657592-CA60-4F45-B1A0-88AA77242087}"/>
          </ac:grpSpMkLst>
        </pc:grpChg>
        <pc:picChg chg="add mod ord">
          <ac:chgData name="David Corrigan" userId="51654d080e3798a9" providerId="LiveId" clId="{2F7D0B22-7F23-FD4B-8C35-B571DB4CC94E}" dt="2022-04-21T10:51:16.985" v="267" actId="14100"/>
          <ac:picMkLst>
            <pc:docMk/>
            <pc:sldMk cId="235769785" sldId="261"/>
            <ac:picMk id="4" creationId="{3F4D0601-8918-9349-9F25-C920C5E81FEB}"/>
          </ac:picMkLst>
        </pc:picChg>
        <pc:picChg chg="add mod ord">
          <ac:chgData name="David Corrigan" userId="51654d080e3798a9" providerId="LiveId" clId="{2F7D0B22-7F23-FD4B-8C35-B571DB4CC94E}" dt="2022-04-21T11:00:37.993" v="405" actId="1037"/>
          <ac:picMkLst>
            <pc:docMk/>
            <pc:sldMk cId="235769785" sldId="261"/>
            <ac:picMk id="5" creationId="{15CE38CD-39EC-9245-AF13-299340F37E47}"/>
          </ac:picMkLst>
        </pc:picChg>
        <pc:picChg chg="add mod">
          <ac:chgData name="David Corrigan" userId="51654d080e3798a9" providerId="LiveId" clId="{2F7D0B22-7F23-FD4B-8C35-B571DB4CC94E}" dt="2022-04-21T10:51:09.683" v="265" actId="1076"/>
          <ac:picMkLst>
            <pc:docMk/>
            <pc:sldMk cId="235769785" sldId="261"/>
            <ac:picMk id="6" creationId="{60FECAFA-52FB-6B42-9F13-AD5CDEB2E825}"/>
          </ac:picMkLst>
        </pc:picChg>
        <pc:inkChg chg="add del">
          <ac:chgData name="David Corrigan" userId="51654d080e3798a9" providerId="LiveId" clId="{2F7D0B22-7F23-FD4B-8C35-B571DB4CC94E}" dt="2022-04-22T10:46:21.788" v="1539" actId="9405"/>
          <ac:inkMkLst>
            <pc:docMk/>
            <pc:sldMk cId="235769785" sldId="261"/>
            <ac:inkMk id="3" creationId="{8542FE6F-6F16-D442-B4D0-6A830289A6DD}"/>
          </ac:inkMkLst>
        </pc:inkChg>
      </pc:sldChg>
      <pc:sldChg chg="addSp modSp new mod ord setBg">
        <pc:chgData name="David Corrigan" userId="51654d080e3798a9" providerId="LiveId" clId="{2F7D0B22-7F23-FD4B-8C35-B571DB4CC94E}" dt="2022-05-03T11:04:53.477" v="2253" actId="14100"/>
        <pc:sldMkLst>
          <pc:docMk/>
          <pc:sldMk cId="2265295854" sldId="262"/>
        </pc:sldMkLst>
        <pc:spChg chg="mod">
          <ac:chgData name="David Corrigan" userId="51654d080e3798a9" providerId="LiveId" clId="{2F7D0B22-7F23-FD4B-8C35-B571DB4CC94E}" dt="2022-05-03T11:04:53.477" v="2253" actId="14100"/>
          <ac:spMkLst>
            <pc:docMk/>
            <pc:sldMk cId="2265295854" sldId="262"/>
            <ac:spMk id="2" creationId="{C7E16E41-DA37-B04E-AAFD-A620DEE95522}"/>
          </ac:spMkLst>
        </pc:spChg>
        <pc:spChg chg="mod">
          <ac:chgData name="David Corrigan" userId="51654d080e3798a9" providerId="LiveId" clId="{2F7D0B22-7F23-FD4B-8C35-B571DB4CC94E}" dt="2022-04-23T15:20:11.263" v="2009" actId="20577"/>
          <ac:spMkLst>
            <pc:docMk/>
            <pc:sldMk cId="2265295854" sldId="262"/>
            <ac:spMk id="3" creationId="{F0A0D83F-82F3-8C4A-93B5-3F652C9333E5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13" creationId="{3F088236-D655-4F88-B238-E16762358025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15" creationId="{3DAC0C92-199E-475C-9390-119A9B027276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17" creationId="{C4CFB339-0ED8-4FE2-9EF1-6D1375B8499B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19" creationId="{31896C80-2069-4431-9C19-83B913734490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21" creationId="{BF120A21-0841-4823-B0C4-28AEBCEF9B78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23" creationId="{DBB05BAE-BBD3-4289-899F-A6851503C6B0}"/>
          </ac:spMkLst>
        </pc:spChg>
        <pc:spChg chg="add">
          <ac:chgData name="David Corrigan" userId="51654d080e3798a9" providerId="LiveId" clId="{2F7D0B22-7F23-FD4B-8C35-B571DB4CC94E}" dt="2022-04-22T08:43:37.983" v="493" actId="26606"/>
          <ac:spMkLst>
            <pc:docMk/>
            <pc:sldMk cId="2265295854" sldId="262"/>
            <ac:spMk id="25" creationId="{9874D11C-36F5-4BBE-A490-019A54E953B0}"/>
          </ac:spMkLst>
        </pc:spChg>
        <pc:picChg chg="add">
          <ac:chgData name="David Corrigan" userId="51654d080e3798a9" providerId="LiveId" clId="{2F7D0B22-7F23-FD4B-8C35-B571DB4CC94E}" dt="2022-04-22T08:43:37.983" v="493" actId="26606"/>
          <ac:picMkLst>
            <pc:docMk/>
            <pc:sldMk cId="2265295854" sldId="262"/>
            <ac:picMk id="5" creationId="{DF737176-D72E-DA72-73B8-789539E817B4}"/>
          </ac:picMkLst>
        </pc:picChg>
        <pc:cxnChg chg="add">
          <ac:chgData name="David Corrigan" userId="51654d080e3798a9" providerId="LiveId" clId="{2F7D0B22-7F23-FD4B-8C35-B571DB4CC94E}" dt="2022-04-22T08:43:37.983" v="493" actId="26606"/>
          <ac:cxnSpMkLst>
            <pc:docMk/>
            <pc:sldMk cId="2265295854" sldId="262"/>
            <ac:cxnSpMk id="9" creationId="{64FA5DFF-7FE6-4855-84E6-DFA78EE978BD}"/>
          </ac:cxnSpMkLst>
        </pc:cxnChg>
        <pc:cxnChg chg="add">
          <ac:chgData name="David Corrigan" userId="51654d080e3798a9" providerId="LiveId" clId="{2F7D0B22-7F23-FD4B-8C35-B571DB4CC94E}" dt="2022-04-22T08:43:37.983" v="493" actId="26606"/>
          <ac:cxnSpMkLst>
            <pc:docMk/>
            <pc:sldMk cId="2265295854" sldId="262"/>
            <ac:cxnSpMk id="11" creationId="{2AFD8CBA-54A3-4363-991B-B9C631BBFA74}"/>
          </ac:cxnSpMkLst>
        </pc:cxnChg>
      </pc:sldChg>
      <pc:sldChg chg="addSp delSp modSp new mod ord setBg">
        <pc:chgData name="David Corrigan" userId="51654d080e3798a9" providerId="LiveId" clId="{2F7D0B22-7F23-FD4B-8C35-B571DB4CC94E}" dt="2022-04-22T09:14:42.270" v="1027" actId="1076"/>
        <pc:sldMkLst>
          <pc:docMk/>
          <pc:sldMk cId="4037902348" sldId="263"/>
        </pc:sldMkLst>
        <pc:spChg chg="mod">
          <ac:chgData name="David Corrigan" userId="51654d080e3798a9" providerId="LiveId" clId="{2F7D0B22-7F23-FD4B-8C35-B571DB4CC94E}" dt="2022-04-22T09:14:42.270" v="1027" actId="1076"/>
          <ac:spMkLst>
            <pc:docMk/>
            <pc:sldMk cId="4037902348" sldId="263"/>
            <ac:spMk id="2" creationId="{59DDEA92-6790-E44F-BCEA-833E1C38F67B}"/>
          </ac:spMkLst>
        </pc:spChg>
        <pc:spChg chg="add del mod ord">
          <ac:chgData name="David Corrigan" userId="51654d080e3798a9" providerId="LiveId" clId="{2F7D0B22-7F23-FD4B-8C35-B571DB4CC94E}" dt="2022-04-22T09:14:14.250" v="1024" actId="26606"/>
          <ac:spMkLst>
            <pc:docMk/>
            <pc:sldMk cId="4037902348" sldId="263"/>
            <ac:spMk id="3" creationId="{812837FA-F826-5947-91B6-EED2DF47DE2B}"/>
          </ac:spMkLst>
        </pc:spChg>
        <pc:spChg chg="add mod">
          <ac:chgData name="David Corrigan" userId="51654d080e3798a9" providerId="LiveId" clId="{2F7D0B22-7F23-FD4B-8C35-B571DB4CC94E}" dt="2022-04-22T09:07:12.849" v="825" actId="20577"/>
          <ac:spMkLst>
            <pc:docMk/>
            <pc:sldMk cId="4037902348" sldId="263"/>
            <ac:spMk id="7" creationId="{76FA35F5-0995-4745-92F7-920A10496A12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9" creationId="{A65AC7D1-EAA9-48F5-B509-60A7F50BF703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11" creationId="{D6320AF9-619A-4175-865B-5663E1AEF4C5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17" creationId="{7E018740-5C2B-4A41-AC1A-7E68D1EC1954}"/>
          </ac:spMkLst>
        </pc:spChg>
        <pc:spChg chg="add mod">
          <ac:chgData name="David Corrigan" userId="51654d080e3798a9" providerId="LiveId" clId="{2F7D0B22-7F23-FD4B-8C35-B571DB4CC94E}" dt="2022-04-22T09:07:09.547" v="822" actId="20577"/>
          <ac:spMkLst>
            <pc:docMk/>
            <pc:sldMk cId="4037902348" sldId="263"/>
            <ac:spMk id="18" creationId="{2931A44D-5A3B-5747-905A-CD6155636C94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19" creationId="{166F75A4-C475-4941-8EE2-B80A06A2C1BB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21" creationId="{A032553A-72E8-4B0D-8405-FF9771C9AF05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23" creationId="{765800AC-C3B9-498E-87BC-29FAE4C76B21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25" creationId="{1F9D6ACB-2FF4-49F9-978A-E0D5327FC635}"/>
          </ac:spMkLst>
        </pc:spChg>
        <pc:spChg chg="add">
          <ac:chgData name="David Corrigan" userId="51654d080e3798a9" providerId="LiveId" clId="{2F7D0B22-7F23-FD4B-8C35-B571DB4CC94E}" dt="2022-04-22T09:03:50.419" v="804" actId="26606"/>
          <ac:spMkLst>
            <pc:docMk/>
            <pc:sldMk cId="4037902348" sldId="263"/>
            <ac:spMk id="27" creationId="{A5EC319D-0FEA-4B95-A3EA-01E35672C95B}"/>
          </ac:spMkLst>
        </pc:spChg>
        <pc:graphicFrameChg chg="add del modGraphic">
          <ac:chgData name="David Corrigan" userId="51654d080e3798a9" providerId="LiveId" clId="{2F7D0B22-7F23-FD4B-8C35-B571DB4CC94E}" dt="2022-04-22T09:01:26.364" v="800" actId="1032"/>
          <ac:graphicFrameMkLst>
            <pc:docMk/>
            <pc:sldMk cId="4037902348" sldId="263"/>
            <ac:graphicFrameMk id="5" creationId="{2A988C84-6356-3645-8CE8-623A8D12C666}"/>
          </ac:graphicFrameMkLst>
        </pc:graphicFrameChg>
        <pc:graphicFrameChg chg="add del">
          <ac:chgData name="David Corrigan" userId="51654d080e3798a9" providerId="LiveId" clId="{2F7D0B22-7F23-FD4B-8C35-B571DB4CC94E}" dt="2022-04-22T09:09:48.832" v="1021" actId="26606"/>
          <ac:graphicFrameMkLst>
            <pc:docMk/>
            <pc:sldMk cId="4037902348" sldId="263"/>
            <ac:graphicFrameMk id="29" creationId="{2D09D477-4B62-436E-67D1-4C8DDED4A76A}"/>
          </ac:graphicFrameMkLst>
        </pc:graphicFrameChg>
        <pc:graphicFrameChg chg="add del">
          <ac:chgData name="David Corrigan" userId="51654d080e3798a9" providerId="LiveId" clId="{2F7D0B22-7F23-FD4B-8C35-B571DB4CC94E}" dt="2022-04-22T09:14:14.229" v="1023" actId="26606"/>
          <ac:graphicFrameMkLst>
            <pc:docMk/>
            <pc:sldMk cId="4037902348" sldId="263"/>
            <ac:graphicFrameMk id="31" creationId="{CB1DD312-4390-2C67-B670-87F580B7AC75}"/>
          </ac:graphicFrameMkLst>
        </pc:graphicFrameChg>
        <pc:graphicFrameChg chg="add">
          <ac:chgData name="David Corrigan" userId="51654d080e3798a9" providerId="LiveId" clId="{2F7D0B22-7F23-FD4B-8C35-B571DB4CC94E}" dt="2022-04-22T09:14:14.250" v="1024" actId="26606"/>
          <ac:graphicFrameMkLst>
            <pc:docMk/>
            <pc:sldMk cId="4037902348" sldId="263"/>
            <ac:graphicFrameMk id="33" creationId="{8B43A876-3F4F-B975-F0FC-788B85266CB4}"/>
          </ac:graphicFrameMkLst>
        </pc:graphicFrameChg>
        <pc:picChg chg="add mod">
          <ac:chgData name="David Corrigan" userId="51654d080e3798a9" providerId="LiveId" clId="{2F7D0B22-7F23-FD4B-8C35-B571DB4CC94E}" dt="2022-04-22T09:06:32.447" v="809" actId="1076"/>
          <ac:picMkLst>
            <pc:docMk/>
            <pc:sldMk cId="4037902348" sldId="263"/>
            <ac:picMk id="4" creationId="{941F8FE1-237D-7D4D-9C44-777B55C175FB}"/>
          </ac:picMkLst>
        </pc:picChg>
        <pc:picChg chg="add mod">
          <ac:chgData name="David Corrigan" userId="51654d080e3798a9" providerId="LiveId" clId="{2F7D0B22-7F23-FD4B-8C35-B571DB4CC94E}" dt="2022-04-22T09:06:23.728" v="808" actId="1076"/>
          <ac:picMkLst>
            <pc:docMk/>
            <pc:sldMk cId="4037902348" sldId="263"/>
            <ac:picMk id="6" creationId="{52FFE043-4FD7-D24E-B9DC-9AB80C0FF193}"/>
          </ac:picMkLst>
        </pc:picChg>
        <pc:cxnChg chg="add">
          <ac:chgData name="David Corrigan" userId="51654d080e3798a9" providerId="LiveId" clId="{2F7D0B22-7F23-FD4B-8C35-B571DB4CC94E}" dt="2022-04-22T09:03:50.419" v="804" actId="26606"/>
          <ac:cxnSpMkLst>
            <pc:docMk/>
            <pc:sldMk cId="4037902348" sldId="263"/>
            <ac:cxnSpMk id="13" creationId="{063B6EC6-D752-4EE7-908B-F8F19E8C7FEA}"/>
          </ac:cxnSpMkLst>
        </pc:cxnChg>
        <pc:cxnChg chg="add">
          <ac:chgData name="David Corrigan" userId="51654d080e3798a9" providerId="LiveId" clId="{2F7D0B22-7F23-FD4B-8C35-B571DB4CC94E}" dt="2022-04-22T09:03:50.419" v="804" actId="26606"/>
          <ac:cxnSpMkLst>
            <pc:docMk/>
            <pc:sldMk cId="4037902348" sldId="263"/>
            <ac:cxnSpMk id="15" creationId="{EFECD4E8-AD3E-4228-82A2-9461958EA94D}"/>
          </ac:cxnSpMkLst>
        </pc:cxnChg>
      </pc:sldChg>
      <pc:sldChg chg="addSp delSp modSp new mod">
        <pc:chgData name="David Corrigan" userId="51654d080e3798a9" providerId="LiveId" clId="{2F7D0B22-7F23-FD4B-8C35-B571DB4CC94E}" dt="2022-04-22T09:22:24.901" v="1048" actId="1076"/>
        <pc:sldMkLst>
          <pc:docMk/>
          <pc:sldMk cId="3628814155" sldId="264"/>
        </pc:sldMkLst>
        <pc:spChg chg="mod">
          <ac:chgData name="David Corrigan" userId="51654d080e3798a9" providerId="LiveId" clId="{2F7D0B22-7F23-FD4B-8C35-B571DB4CC94E}" dt="2022-04-22T09:19:14.069" v="1038" actId="20577"/>
          <ac:spMkLst>
            <pc:docMk/>
            <pc:sldMk cId="3628814155" sldId="264"/>
            <ac:spMk id="2" creationId="{F9E3E8AF-878C-924E-AB62-09F748EA3B8E}"/>
          </ac:spMkLst>
        </pc:spChg>
        <pc:spChg chg="add del">
          <ac:chgData name="David Corrigan" userId="51654d080e3798a9" providerId="LiveId" clId="{2F7D0B22-7F23-FD4B-8C35-B571DB4CC94E}" dt="2022-04-22T09:21:45.799" v="1041"/>
          <ac:spMkLst>
            <pc:docMk/>
            <pc:sldMk cId="3628814155" sldId="264"/>
            <ac:spMk id="3" creationId="{07F319C8-716B-5A40-82A3-DD89E61D6F3C}"/>
          </ac:spMkLst>
        </pc:spChg>
        <pc:spChg chg="add del mod">
          <ac:chgData name="David Corrigan" userId="51654d080e3798a9" providerId="LiveId" clId="{2F7D0B22-7F23-FD4B-8C35-B571DB4CC94E}" dt="2022-04-22T09:21:30.674" v="1040"/>
          <ac:spMkLst>
            <pc:docMk/>
            <pc:sldMk cId="3628814155" sldId="264"/>
            <ac:spMk id="4" creationId="{884FA755-738C-7B45-AB51-A02C159CBEC3}"/>
          </ac:spMkLst>
        </pc:spChg>
        <pc:picChg chg="add mod">
          <ac:chgData name="David Corrigan" userId="51654d080e3798a9" providerId="LiveId" clId="{2F7D0B22-7F23-FD4B-8C35-B571DB4CC94E}" dt="2022-04-22T09:21:48.090" v="1042" actId="1076"/>
          <ac:picMkLst>
            <pc:docMk/>
            <pc:sldMk cId="3628814155" sldId="264"/>
            <ac:picMk id="5" creationId="{EED6327A-BE8C-0846-BB26-878694313925}"/>
          </ac:picMkLst>
        </pc:picChg>
        <pc:picChg chg="add mod">
          <ac:chgData name="David Corrigan" userId="51654d080e3798a9" providerId="LiveId" clId="{2F7D0B22-7F23-FD4B-8C35-B571DB4CC94E}" dt="2022-04-22T09:21:59.927" v="1044" actId="1076"/>
          <ac:picMkLst>
            <pc:docMk/>
            <pc:sldMk cId="3628814155" sldId="264"/>
            <ac:picMk id="6" creationId="{8C3C1B1B-E5E3-9C4B-9B76-02F805867196}"/>
          </ac:picMkLst>
        </pc:picChg>
        <pc:picChg chg="add mod">
          <ac:chgData name="David Corrigan" userId="51654d080e3798a9" providerId="LiveId" clId="{2F7D0B22-7F23-FD4B-8C35-B571DB4CC94E}" dt="2022-04-22T09:22:10.897" v="1046" actId="1076"/>
          <ac:picMkLst>
            <pc:docMk/>
            <pc:sldMk cId="3628814155" sldId="264"/>
            <ac:picMk id="7" creationId="{506AC9C8-6C2F-1F40-91C8-B035628B690C}"/>
          </ac:picMkLst>
        </pc:picChg>
        <pc:picChg chg="add mod">
          <ac:chgData name="David Corrigan" userId="51654d080e3798a9" providerId="LiveId" clId="{2F7D0B22-7F23-FD4B-8C35-B571DB4CC94E}" dt="2022-04-22T09:22:24.901" v="1048" actId="1076"/>
          <ac:picMkLst>
            <pc:docMk/>
            <pc:sldMk cId="3628814155" sldId="264"/>
            <ac:picMk id="8" creationId="{A31F6F31-6C0A-6449-9435-092F6E4D5858}"/>
          </ac:picMkLst>
        </pc:picChg>
      </pc:sldChg>
      <pc:sldChg chg="addSp delSp modSp new mod">
        <pc:chgData name="David Corrigan" userId="51654d080e3798a9" providerId="LiveId" clId="{2F7D0B22-7F23-FD4B-8C35-B571DB4CC94E}" dt="2022-04-22T09:28:00.259" v="1091" actId="20577"/>
        <pc:sldMkLst>
          <pc:docMk/>
          <pc:sldMk cId="1568348283" sldId="265"/>
        </pc:sldMkLst>
        <pc:spChg chg="mod">
          <ac:chgData name="David Corrigan" userId="51654d080e3798a9" providerId="LiveId" clId="{2F7D0B22-7F23-FD4B-8C35-B571DB4CC94E}" dt="2022-04-22T09:27:12.899" v="1072" actId="20577"/>
          <ac:spMkLst>
            <pc:docMk/>
            <pc:sldMk cId="1568348283" sldId="265"/>
            <ac:spMk id="2" creationId="{55C275FC-6095-5A4E-B496-493DC823474A}"/>
          </ac:spMkLst>
        </pc:spChg>
        <pc:spChg chg="del mod">
          <ac:chgData name="David Corrigan" userId="51654d080e3798a9" providerId="LiveId" clId="{2F7D0B22-7F23-FD4B-8C35-B571DB4CC94E}" dt="2022-04-22T09:27:26.855" v="1076"/>
          <ac:spMkLst>
            <pc:docMk/>
            <pc:sldMk cId="1568348283" sldId="265"/>
            <ac:spMk id="3" creationId="{4588013A-8468-A948-9467-E888C052824B}"/>
          </ac:spMkLst>
        </pc:spChg>
        <pc:spChg chg="add mod">
          <ac:chgData name="David Corrigan" userId="51654d080e3798a9" providerId="LiveId" clId="{2F7D0B22-7F23-FD4B-8C35-B571DB4CC94E}" dt="2022-04-22T09:28:00.259" v="1091" actId="20577"/>
          <ac:spMkLst>
            <pc:docMk/>
            <pc:sldMk cId="1568348283" sldId="265"/>
            <ac:spMk id="5" creationId="{77A63D77-C05E-9446-996A-6A541C370E8B}"/>
          </ac:spMkLst>
        </pc:spChg>
        <pc:picChg chg="add mod">
          <ac:chgData name="David Corrigan" userId="51654d080e3798a9" providerId="LiveId" clId="{2F7D0B22-7F23-FD4B-8C35-B571DB4CC94E}" dt="2022-04-22T09:27:40.136" v="1079" actId="1076"/>
          <ac:picMkLst>
            <pc:docMk/>
            <pc:sldMk cId="1568348283" sldId="265"/>
            <ac:picMk id="4" creationId="{32D32C21-330D-4F4E-8A7A-D52B1DBECC43}"/>
          </ac:picMkLst>
        </pc:picChg>
      </pc:sldChg>
      <pc:sldChg chg="addSp modSp new mod">
        <pc:chgData name="David Corrigan" userId="51654d080e3798a9" providerId="LiveId" clId="{2F7D0B22-7F23-FD4B-8C35-B571DB4CC94E}" dt="2022-04-22T09:59:52.488" v="1331" actId="1036"/>
        <pc:sldMkLst>
          <pc:docMk/>
          <pc:sldMk cId="2939846050" sldId="266"/>
        </pc:sldMkLst>
        <pc:spChg chg="mod">
          <ac:chgData name="David Corrigan" userId="51654d080e3798a9" providerId="LiveId" clId="{2F7D0B22-7F23-FD4B-8C35-B571DB4CC94E}" dt="2022-04-22T09:59:52.488" v="1331" actId="1036"/>
          <ac:spMkLst>
            <pc:docMk/>
            <pc:sldMk cId="2939846050" sldId="266"/>
            <ac:spMk id="2" creationId="{A6AE7853-9396-A849-98BE-F0073EAD31C7}"/>
          </ac:spMkLst>
        </pc:spChg>
        <pc:spChg chg="mod">
          <ac:chgData name="David Corrigan" userId="51654d080e3798a9" providerId="LiveId" clId="{2F7D0B22-7F23-FD4B-8C35-B571DB4CC94E}" dt="2022-04-22T09:29:25.104" v="1121" actId="14100"/>
          <ac:spMkLst>
            <pc:docMk/>
            <pc:sldMk cId="2939846050" sldId="266"/>
            <ac:spMk id="3" creationId="{3AE633AE-B27F-D04C-A684-983D5F26CD81}"/>
          </ac:spMkLst>
        </pc:spChg>
        <pc:picChg chg="add mod">
          <ac:chgData name="David Corrigan" userId="51654d080e3798a9" providerId="LiveId" clId="{2F7D0B22-7F23-FD4B-8C35-B571DB4CC94E}" dt="2022-04-22T09:59:39.029" v="1330" actId="14100"/>
          <ac:picMkLst>
            <pc:docMk/>
            <pc:sldMk cId="2939846050" sldId="266"/>
            <ac:picMk id="4" creationId="{2CF85CAD-5269-2244-BDC7-F1A57A7240D8}"/>
          </ac:picMkLst>
        </pc:picChg>
      </pc:sldChg>
      <pc:sldChg chg="modSp new mod">
        <pc:chgData name="David Corrigan" userId="51654d080e3798a9" providerId="LiveId" clId="{2F7D0B22-7F23-FD4B-8C35-B571DB4CC94E}" dt="2022-04-25T14:38:24.828" v="2012" actId="20577"/>
        <pc:sldMkLst>
          <pc:docMk/>
          <pc:sldMk cId="3515606081" sldId="267"/>
        </pc:sldMkLst>
        <pc:spChg chg="mod">
          <ac:chgData name="David Corrigan" userId="51654d080e3798a9" providerId="LiveId" clId="{2F7D0B22-7F23-FD4B-8C35-B571DB4CC94E}" dt="2022-04-25T14:38:24.828" v="2012" actId="20577"/>
          <ac:spMkLst>
            <pc:docMk/>
            <pc:sldMk cId="3515606081" sldId="267"/>
            <ac:spMk id="2" creationId="{2CF52731-DEF4-E146-8558-C3402A098291}"/>
          </ac:spMkLst>
        </pc:spChg>
        <pc:spChg chg="mod">
          <ac:chgData name="David Corrigan" userId="51654d080e3798a9" providerId="LiveId" clId="{2F7D0B22-7F23-FD4B-8C35-B571DB4CC94E}" dt="2022-04-22T15:15:48.434" v="1933" actId="20577"/>
          <ac:spMkLst>
            <pc:docMk/>
            <pc:sldMk cId="3515606081" sldId="267"/>
            <ac:spMk id="3" creationId="{A3FC684D-F455-624E-BEF0-BB1FAAEA931A}"/>
          </ac:spMkLst>
        </pc:spChg>
      </pc:sldChg>
      <pc:sldChg chg="addSp delSp modSp new mod ord">
        <pc:chgData name="David Corrigan" userId="51654d080e3798a9" providerId="LiveId" clId="{2F7D0B22-7F23-FD4B-8C35-B571DB4CC94E}" dt="2022-04-22T09:59:00.298" v="1329" actId="20577"/>
        <pc:sldMkLst>
          <pc:docMk/>
          <pc:sldMk cId="1413999828" sldId="268"/>
        </pc:sldMkLst>
        <pc:spChg chg="mod">
          <ac:chgData name="David Corrigan" userId="51654d080e3798a9" providerId="LiveId" clId="{2F7D0B22-7F23-FD4B-8C35-B571DB4CC94E}" dt="2022-04-22T09:59:00.298" v="1329" actId="20577"/>
          <ac:spMkLst>
            <pc:docMk/>
            <pc:sldMk cId="1413999828" sldId="268"/>
            <ac:spMk id="2" creationId="{FC0E0F63-0E01-2642-8822-4065CB123C15}"/>
          </ac:spMkLst>
        </pc:spChg>
        <pc:spChg chg="del">
          <ac:chgData name="David Corrigan" userId="51654d080e3798a9" providerId="LiveId" clId="{2F7D0B22-7F23-FD4B-8C35-B571DB4CC94E}" dt="2022-04-22T09:39:12.393" v="1147"/>
          <ac:spMkLst>
            <pc:docMk/>
            <pc:sldMk cId="1413999828" sldId="268"/>
            <ac:spMk id="3" creationId="{EA69F20B-405F-9E43-A041-C4801A0784F2}"/>
          </ac:spMkLst>
        </pc:spChg>
        <pc:spChg chg="add mod">
          <ac:chgData name="David Corrigan" userId="51654d080e3798a9" providerId="LiveId" clId="{2F7D0B22-7F23-FD4B-8C35-B571DB4CC94E}" dt="2022-04-22T09:48:46.868" v="1263" actId="1076"/>
          <ac:spMkLst>
            <pc:docMk/>
            <pc:sldMk cId="1413999828" sldId="268"/>
            <ac:spMk id="16" creationId="{1041549C-9902-C248-AA0A-1B8B97FFF8D4}"/>
          </ac:spMkLst>
        </pc:spChg>
        <pc:spChg chg="add del mod">
          <ac:chgData name="David Corrigan" userId="51654d080e3798a9" providerId="LiveId" clId="{2F7D0B22-7F23-FD4B-8C35-B571DB4CC94E}" dt="2022-04-22T09:46:53.141" v="1253" actId="478"/>
          <ac:spMkLst>
            <pc:docMk/>
            <pc:sldMk cId="1413999828" sldId="268"/>
            <ac:spMk id="17" creationId="{90AF891F-4D57-4E40-A714-88BA3D822E74}"/>
          </ac:spMkLst>
        </pc:spChg>
        <pc:spChg chg="add mod">
          <ac:chgData name="David Corrigan" userId="51654d080e3798a9" providerId="LiveId" clId="{2F7D0B22-7F23-FD4B-8C35-B571DB4CC94E}" dt="2022-04-22T09:50:41.106" v="1282" actId="14100"/>
          <ac:spMkLst>
            <pc:docMk/>
            <pc:sldMk cId="1413999828" sldId="268"/>
            <ac:spMk id="24" creationId="{9D03FE37-0155-3A44-A5D8-670870D9B499}"/>
          </ac:spMkLst>
        </pc:spChg>
        <pc:spChg chg="add mod">
          <ac:chgData name="David Corrigan" userId="51654d080e3798a9" providerId="LiveId" clId="{2F7D0B22-7F23-FD4B-8C35-B571DB4CC94E}" dt="2022-04-22T09:50:18.197" v="1278" actId="14100"/>
          <ac:spMkLst>
            <pc:docMk/>
            <pc:sldMk cId="1413999828" sldId="268"/>
            <ac:spMk id="25" creationId="{8E95B0C5-DA69-A64D-8715-A3ACDE4236E2}"/>
          </ac:spMkLst>
        </pc:spChg>
        <pc:graphicFrameChg chg="add del modGraphic">
          <ac:chgData name="David Corrigan" userId="51654d080e3798a9" providerId="LiveId" clId="{2F7D0B22-7F23-FD4B-8C35-B571DB4CC94E}" dt="2022-04-22T09:45:24.079" v="1234" actId="1032"/>
          <ac:graphicFrameMkLst>
            <pc:docMk/>
            <pc:sldMk cId="1413999828" sldId="268"/>
            <ac:graphicFrameMk id="15" creationId="{91B45056-59BE-304F-B998-EA081801B90E}"/>
          </ac:graphicFrameMkLst>
        </pc:graphicFrameChg>
        <pc:picChg chg="add mod">
          <ac:chgData name="David Corrigan" userId="51654d080e3798a9" providerId="LiveId" clId="{2F7D0B22-7F23-FD4B-8C35-B571DB4CC94E}" dt="2022-04-22T09:44:39.088" v="1225" actId="1076"/>
          <ac:picMkLst>
            <pc:docMk/>
            <pc:sldMk cId="1413999828" sldId="268"/>
            <ac:picMk id="4" creationId="{02CBFE06-36C5-0549-93B0-0BFA7A567B83}"/>
          </ac:picMkLst>
        </pc:picChg>
        <pc:picChg chg="add mod">
          <ac:chgData name="David Corrigan" userId="51654d080e3798a9" providerId="LiveId" clId="{2F7D0B22-7F23-FD4B-8C35-B571DB4CC94E}" dt="2022-04-22T09:44:56.243" v="1231" actId="1076"/>
          <ac:picMkLst>
            <pc:docMk/>
            <pc:sldMk cId="1413999828" sldId="268"/>
            <ac:picMk id="5" creationId="{87B7D078-AF11-4C46-AC48-0EC694A4E2B5}"/>
          </ac:picMkLst>
        </pc:picChg>
        <pc:picChg chg="add mod">
          <ac:chgData name="David Corrigan" userId="51654d080e3798a9" providerId="LiveId" clId="{2F7D0B22-7F23-FD4B-8C35-B571DB4CC94E}" dt="2022-04-22T09:44:58.577" v="1232" actId="1076"/>
          <ac:picMkLst>
            <pc:docMk/>
            <pc:sldMk cId="1413999828" sldId="268"/>
            <ac:picMk id="6" creationId="{75F0DB90-1557-2943-BB59-DFFC7162A6B5}"/>
          </ac:picMkLst>
        </pc:picChg>
        <pc:picChg chg="add mod">
          <ac:chgData name="David Corrigan" userId="51654d080e3798a9" providerId="LiveId" clId="{2F7D0B22-7F23-FD4B-8C35-B571DB4CC94E}" dt="2022-04-22T09:44:51.875" v="1229" actId="1076"/>
          <ac:picMkLst>
            <pc:docMk/>
            <pc:sldMk cId="1413999828" sldId="268"/>
            <ac:picMk id="7" creationId="{6E68C43A-6C16-8D40-9F21-1B3B4DC0BE0A}"/>
          </ac:picMkLst>
        </pc:picChg>
        <pc:picChg chg="add mod">
          <ac:chgData name="David Corrigan" userId="51654d080e3798a9" providerId="LiveId" clId="{2F7D0B22-7F23-FD4B-8C35-B571DB4CC94E}" dt="2022-04-22T09:44:47.073" v="1227" actId="14100"/>
          <ac:picMkLst>
            <pc:docMk/>
            <pc:sldMk cId="1413999828" sldId="268"/>
            <ac:picMk id="8" creationId="{0BCC22E9-CED3-D24E-B701-E78206AE9E9C}"/>
          </ac:picMkLst>
        </pc:picChg>
        <pc:picChg chg="add mod">
          <ac:chgData name="David Corrigan" userId="51654d080e3798a9" providerId="LiveId" clId="{2F7D0B22-7F23-FD4B-8C35-B571DB4CC94E}" dt="2022-04-22T09:44:53.409" v="1230" actId="1076"/>
          <ac:picMkLst>
            <pc:docMk/>
            <pc:sldMk cId="1413999828" sldId="268"/>
            <ac:picMk id="9" creationId="{7D9246A2-FC0C-0D40-9B15-558234918737}"/>
          </ac:picMkLst>
        </pc:picChg>
        <pc:picChg chg="add mod">
          <ac:chgData name="David Corrigan" userId="51654d080e3798a9" providerId="LiveId" clId="{2F7D0B22-7F23-FD4B-8C35-B571DB4CC94E}" dt="2022-04-22T09:45:52.495" v="1239" actId="14100"/>
          <ac:picMkLst>
            <pc:docMk/>
            <pc:sldMk cId="1413999828" sldId="268"/>
            <ac:picMk id="10" creationId="{68D80912-3C09-6D4C-A0C9-22117CADC353}"/>
          </ac:picMkLst>
        </pc:picChg>
        <pc:picChg chg="add mod">
          <ac:chgData name="David Corrigan" userId="51654d080e3798a9" providerId="LiveId" clId="{2F7D0B22-7F23-FD4B-8C35-B571DB4CC94E}" dt="2022-04-22T09:45:56.646" v="1241" actId="14100"/>
          <ac:picMkLst>
            <pc:docMk/>
            <pc:sldMk cId="1413999828" sldId="268"/>
            <ac:picMk id="11" creationId="{859F56F2-F508-6E49-AD0C-6FB23C79506D}"/>
          </ac:picMkLst>
        </pc:picChg>
        <pc:picChg chg="add mod">
          <ac:chgData name="David Corrigan" userId="51654d080e3798a9" providerId="LiveId" clId="{2F7D0B22-7F23-FD4B-8C35-B571DB4CC94E}" dt="2022-04-22T09:46:03.731" v="1245" actId="14100"/>
          <ac:picMkLst>
            <pc:docMk/>
            <pc:sldMk cId="1413999828" sldId="268"/>
            <ac:picMk id="12" creationId="{107F53F1-8141-774D-9405-A1C3C8F26CC9}"/>
          </ac:picMkLst>
        </pc:picChg>
        <pc:picChg chg="add mod">
          <ac:chgData name="David Corrigan" userId="51654d080e3798a9" providerId="LiveId" clId="{2F7D0B22-7F23-FD4B-8C35-B571DB4CC94E}" dt="2022-04-22T09:47:01.684" v="1255" actId="1076"/>
          <ac:picMkLst>
            <pc:docMk/>
            <pc:sldMk cId="1413999828" sldId="268"/>
            <ac:picMk id="13" creationId="{B99E43C1-C6D7-5441-839C-1D315403768A}"/>
          </ac:picMkLst>
        </pc:picChg>
        <pc:picChg chg="add del">
          <ac:chgData name="David Corrigan" userId="51654d080e3798a9" providerId="LiveId" clId="{2F7D0B22-7F23-FD4B-8C35-B571DB4CC94E}" dt="2022-04-22T09:44:17.045" v="1219"/>
          <ac:picMkLst>
            <pc:docMk/>
            <pc:sldMk cId="1413999828" sldId="268"/>
            <ac:picMk id="14" creationId="{7CB78D7B-6C24-0C4F-9074-53BCDED59949}"/>
          </ac:picMkLst>
        </pc:picChg>
        <pc:cxnChg chg="add del mod">
          <ac:chgData name="David Corrigan" userId="51654d080e3798a9" providerId="LiveId" clId="{2F7D0B22-7F23-FD4B-8C35-B571DB4CC94E}" dt="2022-04-22T09:47:56.739" v="1262" actId="478"/>
          <ac:cxnSpMkLst>
            <pc:docMk/>
            <pc:sldMk cId="1413999828" sldId="268"/>
            <ac:cxnSpMk id="19" creationId="{4B8E3914-BB8C-B74B-A303-27A9E75588A6}"/>
          </ac:cxnSpMkLst>
        </pc:cxnChg>
      </pc:sldChg>
      <pc:sldChg chg="addSp delSp modSp new mod">
        <pc:chgData name="David Corrigan" userId="51654d080e3798a9" providerId="LiveId" clId="{2F7D0B22-7F23-FD4B-8C35-B571DB4CC94E}" dt="2022-04-26T08:41:45.123" v="2243"/>
        <pc:sldMkLst>
          <pc:docMk/>
          <pc:sldMk cId="2292119011" sldId="269"/>
        </pc:sldMkLst>
        <pc:spChg chg="mod">
          <ac:chgData name="David Corrigan" userId="51654d080e3798a9" providerId="LiveId" clId="{2F7D0B22-7F23-FD4B-8C35-B571DB4CC94E}" dt="2022-04-22T09:51:49.914" v="1308" actId="20577"/>
          <ac:spMkLst>
            <pc:docMk/>
            <pc:sldMk cId="2292119011" sldId="269"/>
            <ac:spMk id="2" creationId="{5214EE4B-4FFA-2E46-A462-85E46CF3D3B5}"/>
          </ac:spMkLst>
        </pc:spChg>
        <pc:spChg chg="mod">
          <ac:chgData name="David Corrigan" userId="51654d080e3798a9" providerId="LiveId" clId="{2F7D0B22-7F23-FD4B-8C35-B571DB4CC94E}" dt="2022-04-26T08:41:41.571" v="2241" actId="20577"/>
          <ac:spMkLst>
            <pc:docMk/>
            <pc:sldMk cId="2292119011" sldId="269"/>
            <ac:spMk id="3" creationId="{EEEFF2CF-2B1A-C348-B567-5484D1429364}"/>
          </ac:spMkLst>
        </pc:spChg>
        <pc:spChg chg="add del mod">
          <ac:chgData name="David Corrigan" userId="51654d080e3798a9" providerId="LiveId" clId="{2F7D0B22-7F23-FD4B-8C35-B571DB4CC94E}" dt="2022-04-26T08:41:45.123" v="2243"/>
          <ac:spMkLst>
            <pc:docMk/>
            <pc:sldMk cId="2292119011" sldId="269"/>
            <ac:spMk id="4" creationId="{24BE9C71-3A12-3848-AFE5-E306332AC642}"/>
          </ac:spMkLst>
        </pc:spChg>
      </pc:sldChg>
      <pc:sldChg chg="modSp new mod">
        <pc:chgData name="David Corrigan" userId="51654d080e3798a9" providerId="LiveId" clId="{2F7D0B22-7F23-FD4B-8C35-B571DB4CC94E}" dt="2022-04-25T15:12:40.781" v="2013"/>
        <pc:sldMkLst>
          <pc:docMk/>
          <pc:sldMk cId="4080200733" sldId="270"/>
        </pc:sldMkLst>
        <pc:spChg chg="mod">
          <ac:chgData name="David Corrigan" userId="51654d080e3798a9" providerId="LiveId" clId="{2F7D0B22-7F23-FD4B-8C35-B571DB4CC94E}" dt="2022-04-22T10:00:12.806" v="1354" actId="20577"/>
          <ac:spMkLst>
            <pc:docMk/>
            <pc:sldMk cId="4080200733" sldId="270"/>
            <ac:spMk id="2" creationId="{44A3DA94-6E47-664C-B893-5310DD4D9720}"/>
          </ac:spMkLst>
        </pc:spChg>
        <pc:spChg chg="mod">
          <ac:chgData name="David Corrigan" userId="51654d080e3798a9" providerId="LiveId" clId="{2F7D0B22-7F23-FD4B-8C35-B571DB4CC94E}" dt="2022-04-25T15:12:40.781" v="2013"/>
          <ac:spMkLst>
            <pc:docMk/>
            <pc:sldMk cId="4080200733" sldId="270"/>
            <ac:spMk id="3" creationId="{6210C967-EA47-1243-AA08-9999E37ABC6E}"/>
          </ac:spMkLst>
        </pc:spChg>
      </pc:sldChg>
      <pc:sldChg chg="modSp new mod">
        <pc:chgData name="David Corrigan" userId="51654d080e3798a9" providerId="LiveId" clId="{2F7D0B22-7F23-FD4B-8C35-B571DB4CC94E}" dt="2022-04-26T08:41:22.027" v="2204" actId="20577"/>
        <pc:sldMkLst>
          <pc:docMk/>
          <pc:sldMk cId="630977354" sldId="271"/>
        </pc:sldMkLst>
        <pc:spChg chg="mod">
          <ac:chgData name="David Corrigan" userId="51654d080e3798a9" providerId="LiveId" clId="{2F7D0B22-7F23-FD4B-8C35-B571DB4CC94E}" dt="2022-04-22T10:00:25.868" v="1386" actId="20577"/>
          <ac:spMkLst>
            <pc:docMk/>
            <pc:sldMk cId="630977354" sldId="271"/>
            <ac:spMk id="2" creationId="{B9E4398B-6A43-FB4E-BB05-FDE3A6E9B30F}"/>
          </ac:spMkLst>
        </pc:spChg>
        <pc:spChg chg="mod">
          <ac:chgData name="David Corrigan" userId="51654d080e3798a9" providerId="LiveId" clId="{2F7D0B22-7F23-FD4B-8C35-B571DB4CC94E}" dt="2022-04-26T08:41:22.027" v="2204" actId="20577"/>
          <ac:spMkLst>
            <pc:docMk/>
            <pc:sldMk cId="630977354" sldId="271"/>
            <ac:spMk id="3" creationId="{09D8DD68-0DF3-1D40-A250-61B6A843E863}"/>
          </ac:spMkLst>
        </pc:spChg>
      </pc:sldChg>
      <pc:sldChg chg="addSp delSp modSp new mod">
        <pc:chgData name="David Corrigan" userId="51654d080e3798a9" providerId="LiveId" clId="{2F7D0B22-7F23-FD4B-8C35-B571DB4CC94E}" dt="2022-04-22T10:44:15.490" v="1537" actId="9405"/>
        <pc:sldMkLst>
          <pc:docMk/>
          <pc:sldMk cId="126824087" sldId="272"/>
        </pc:sldMkLst>
        <pc:spChg chg="mod">
          <ac:chgData name="David Corrigan" userId="51654d080e3798a9" providerId="LiveId" clId="{2F7D0B22-7F23-FD4B-8C35-B571DB4CC94E}" dt="2022-04-22T10:37:35.942" v="1428" actId="20577"/>
          <ac:spMkLst>
            <pc:docMk/>
            <pc:sldMk cId="126824087" sldId="272"/>
            <ac:spMk id="2" creationId="{9A777F9C-3AF5-E540-89E6-91F4F937BDB6}"/>
          </ac:spMkLst>
        </pc:spChg>
        <pc:spChg chg="del">
          <ac:chgData name="David Corrigan" userId="51654d080e3798a9" providerId="LiveId" clId="{2F7D0B22-7F23-FD4B-8C35-B571DB4CC94E}" dt="2022-04-22T10:36:19.291" v="1404"/>
          <ac:spMkLst>
            <pc:docMk/>
            <pc:sldMk cId="126824087" sldId="272"/>
            <ac:spMk id="3" creationId="{D8891940-4695-4945-B09E-4A9C6188AAB9}"/>
          </ac:spMkLst>
        </pc:spChg>
        <pc:spChg chg="add del mod">
          <ac:chgData name="David Corrigan" userId="51654d080e3798a9" providerId="LiveId" clId="{2F7D0B22-7F23-FD4B-8C35-B571DB4CC94E}" dt="2022-04-22T10:38:47.874" v="1430" actId="767"/>
          <ac:spMkLst>
            <pc:docMk/>
            <pc:sldMk cId="126824087" sldId="272"/>
            <ac:spMk id="7" creationId="{F4FCC07E-4B80-8647-BC15-BD326341074F}"/>
          </ac:spMkLst>
        </pc:spChg>
        <pc:spChg chg="add mod">
          <ac:chgData name="David Corrigan" userId="51654d080e3798a9" providerId="LiveId" clId="{2F7D0B22-7F23-FD4B-8C35-B571DB4CC94E}" dt="2022-04-22T10:42:29.581" v="1526" actId="1037"/>
          <ac:spMkLst>
            <pc:docMk/>
            <pc:sldMk cId="126824087" sldId="272"/>
            <ac:spMk id="8" creationId="{18A37642-CA75-CD4F-95BC-5531784CD131}"/>
          </ac:spMkLst>
        </pc:spChg>
        <pc:spChg chg="add mod">
          <ac:chgData name="David Corrigan" userId="51654d080e3798a9" providerId="LiveId" clId="{2F7D0B22-7F23-FD4B-8C35-B571DB4CC94E}" dt="2022-04-22T10:40:15.176" v="1476" actId="14100"/>
          <ac:spMkLst>
            <pc:docMk/>
            <pc:sldMk cId="126824087" sldId="272"/>
            <ac:spMk id="9" creationId="{478B5BE8-BC7E-F247-BECC-8C663B63FAA8}"/>
          </ac:spMkLst>
        </pc:spChg>
        <pc:spChg chg="add mod">
          <ac:chgData name="David Corrigan" userId="51654d080e3798a9" providerId="LiveId" clId="{2F7D0B22-7F23-FD4B-8C35-B571DB4CC94E}" dt="2022-04-22T10:40:17.210" v="1477" actId="14100"/>
          <ac:spMkLst>
            <pc:docMk/>
            <pc:sldMk cId="126824087" sldId="272"/>
            <ac:spMk id="10" creationId="{25E57051-C744-5741-BABA-23978B6DF0C4}"/>
          </ac:spMkLst>
        </pc:spChg>
        <pc:spChg chg="add mod">
          <ac:chgData name="David Corrigan" userId="51654d080e3798a9" providerId="LiveId" clId="{2F7D0B22-7F23-FD4B-8C35-B571DB4CC94E}" dt="2022-04-22T10:42:29.581" v="1526" actId="1037"/>
          <ac:spMkLst>
            <pc:docMk/>
            <pc:sldMk cId="126824087" sldId="272"/>
            <ac:spMk id="11" creationId="{7BE9487C-A0FF-BA41-AD4E-829E8FB39E33}"/>
          </ac:spMkLst>
        </pc:spChg>
        <pc:spChg chg="add mod">
          <ac:chgData name="David Corrigan" userId="51654d080e3798a9" providerId="LiveId" clId="{2F7D0B22-7F23-FD4B-8C35-B571DB4CC94E}" dt="2022-04-22T10:42:01.312" v="1495" actId="14100"/>
          <ac:spMkLst>
            <pc:docMk/>
            <pc:sldMk cId="126824087" sldId="272"/>
            <ac:spMk id="12" creationId="{92557CAA-9FFB-634F-AEEA-B9B6611535A1}"/>
          </ac:spMkLst>
        </pc:spChg>
        <pc:spChg chg="add mod">
          <ac:chgData name="David Corrigan" userId="51654d080e3798a9" providerId="LiveId" clId="{2F7D0B22-7F23-FD4B-8C35-B571DB4CC94E}" dt="2022-04-22T10:42:10.614" v="1499" actId="14100"/>
          <ac:spMkLst>
            <pc:docMk/>
            <pc:sldMk cId="126824087" sldId="272"/>
            <ac:spMk id="13" creationId="{8522E9DF-FE52-DE47-B42A-0DBEA291BF68}"/>
          </ac:spMkLst>
        </pc:spChg>
        <pc:picChg chg="add mod">
          <ac:chgData name="David Corrigan" userId="51654d080e3798a9" providerId="LiveId" clId="{2F7D0B22-7F23-FD4B-8C35-B571DB4CC94E}" dt="2022-04-22T10:37:27.453" v="1411" actId="1076"/>
          <ac:picMkLst>
            <pc:docMk/>
            <pc:sldMk cId="126824087" sldId="272"/>
            <ac:picMk id="4" creationId="{569775EF-D23D-504B-97CA-3BFFBEACD824}"/>
          </ac:picMkLst>
        </pc:picChg>
        <pc:picChg chg="add mod">
          <ac:chgData name="David Corrigan" userId="51654d080e3798a9" providerId="LiveId" clId="{2F7D0B22-7F23-FD4B-8C35-B571DB4CC94E}" dt="2022-04-22T10:37:30.954" v="1413" actId="1076"/>
          <ac:picMkLst>
            <pc:docMk/>
            <pc:sldMk cId="126824087" sldId="272"/>
            <ac:picMk id="5" creationId="{2CB0703A-CA27-5A48-A1C2-13AFE74BA3A4}"/>
          </ac:picMkLst>
        </pc:picChg>
        <pc:picChg chg="add mod">
          <ac:chgData name="David Corrigan" userId="51654d080e3798a9" providerId="LiveId" clId="{2F7D0B22-7F23-FD4B-8C35-B571DB4CC94E}" dt="2022-04-22T10:37:29.487" v="1412" actId="1076"/>
          <ac:picMkLst>
            <pc:docMk/>
            <pc:sldMk cId="126824087" sldId="272"/>
            <ac:picMk id="6" creationId="{BF9FFC61-02ED-004F-A29B-F1ECFCCDD755}"/>
          </ac:picMkLst>
        </pc:picChg>
        <pc:inkChg chg="add del">
          <ac:chgData name="David Corrigan" userId="51654d080e3798a9" providerId="LiveId" clId="{2F7D0B22-7F23-FD4B-8C35-B571DB4CC94E}" dt="2022-04-22T10:44:01.869" v="1534" actId="9405"/>
          <ac:inkMkLst>
            <pc:docMk/>
            <pc:sldMk cId="126824087" sldId="272"/>
            <ac:inkMk id="14" creationId="{3AFFA009-ADC7-E145-A3F6-9883D3470751}"/>
          </ac:inkMkLst>
        </pc:inkChg>
        <pc:inkChg chg="add del">
          <ac:chgData name="David Corrigan" userId="51654d080e3798a9" providerId="LiveId" clId="{2F7D0B22-7F23-FD4B-8C35-B571DB4CC94E}" dt="2022-04-22T10:43:48.572" v="1531" actId="9405"/>
          <ac:inkMkLst>
            <pc:docMk/>
            <pc:sldMk cId="126824087" sldId="272"/>
            <ac:inkMk id="15" creationId="{9043E4BA-E59E-AE49-8C18-3AE7287AAC2A}"/>
          </ac:inkMkLst>
        </pc:inkChg>
        <pc:inkChg chg="add del">
          <ac:chgData name="David Corrigan" userId="51654d080e3798a9" providerId="LiveId" clId="{2F7D0B22-7F23-FD4B-8C35-B571DB4CC94E}" dt="2022-04-22T10:43:47.571" v="1530" actId="9405"/>
          <ac:inkMkLst>
            <pc:docMk/>
            <pc:sldMk cId="126824087" sldId="272"/>
            <ac:inkMk id="16" creationId="{8F98D04D-9120-E74D-9832-3BECDC72CD15}"/>
          </ac:inkMkLst>
        </pc:inkChg>
        <pc:inkChg chg="add del">
          <ac:chgData name="David Corrigan" userId="51654d080e3798a9" providerId="LiveId" clId="{2F7D0B22-7F23-FD4B-8C35-B571DB4CC94E}" dt="2022-04-22T10:44:01.400" v="1533" actId="9405"/>
          <ac:inkMkLst>
            <pc:docMk/>
            <pc:sldMk cId="126824087" sldId="272"/>
            <ac:inkMk id="17" creationId="{7FFC2C9E-8BAE-A946-9AA1-4F2C9BE8F08D}"/>
          </ac:inkMkLst>
        </pc:inkChg>
        <pc:inkChg chg="add">
          <ac:chgData name="David Corrigan" userId="51654d080e3798a9" providerId="LiveId" clId="{2F7D0B22-7F23-FD4B-8C35-B571DB4CC94E}" dt="2022-04-22T10:44:05.853" v="1535" actId="9405"/>
          <ac:inkMkLst>
            <pc:docMk/>
            <pc:sldMk cId="126824087" sldId="272"/>
            <ac:inkMk id="18" creationId="{36E26F13-48A1-9F43-8D41-E31A8A99E2E2}"/>
          </ac:inkMkLst>
        </pc:inkChg>
        <pc:inkChg chg="add">
          <ac:chgData name="David Corrigan" userId="51654d080e3798a9" providerId="LiveId" clId="{2F7D0B22-7F23-FD4B-8C35-B571DB4CC94E}" dt="2022-04-22T10:44:09.454" v="1536" actId="9405"/>
          <ac:inkMkLst>
            <pc:docMk/>
            <pc:sldMk cId="126824087" sldId="272"/>
            <ac:inkMk id="19" creationId="{B9127DC6-A63E-A34F-9D7F-5705042DB6E2}"/>
          </ac:inkMkLst>
        </pc:inkChg>
        <pc:inkChg chg="add">
          <ac:chgData name="David Corrigan" userId="51654d080e3798a9" providerId="LiveId" clId="{2F7D0B22-7F23-FD4B-8C35-B571DB4CC94E}" dt="2022-04-22T10:44:15.490" v="1537" actId="9405"/>
          <ac:inkMkLst>
            <pc:docMk/>
            <pc:sldMk cId="126824087" sldId="272"/>
            <ac:inkMk id="20" creationId="{C7F2A26C-20F8-9641-A2FA-AE31C9E440AF}"/>
          </ac:inkMkLst>
        </pc:inkChg>
      </pc:sldChg>
      <pc:sldChg chg="delSp modSp new mod">
        <pc:chgData name="David Corrigan" userId="51654d080e3798a9" providerId="LiveId" clId="{2F7D0B22-7F23-FD4B-8C35-B571DB4CC94E}" dt="2022-04-23T13:11:01.348" v="1948" actId="20577"/>
        <pc:sldMkLst>
          <pc:docMk/>
          <pc:sldMk cId="830500261" sldId="273"/>
        </pc:sldMkLst>
        <pc:spChg chg="mod">
          <ac:chgData name="David Corrigan" userId="51654d080e3798a9" providerId="LiveId" clId="{2F7D0B22-7F23-FD4B-8C35-B571DB4CC94E}" dt="2022-04-23T13:11:01.348" v="1948" actId="20577"/>
          <ac:spMkLst>
            <pc:docMk/>
            <pc:sldMk cId="830500261" sldId="273"/>
            <ac:spMk id="2" creationId="{C1564BE7-5E32-2A49-9034-3783BADDE1FB}"/>
          </ac:spMkLst>
        </pc:spChg>
        <pc:spChg chg="del">
          <ac:chgData name="David Corrigan" userId="51654d080e3798a9" providerId="LiveId" clId="{2F7D0B22-7F23-FD4B-8C35-B571DB4CC94E}" dt="2022-04-23T13:10:50.327" v="1935" actId="478"/>
          <ac:spMkLst>
            <pc:docMk/>
            <pc:sldMk cId="830500261" sldId="273"/>
            <ac:spMk id="3" creationId="{7D7C7A31-69D4-314B-BFFA-9432D3F706B1}"/>
          </ac:spMkLst>
        </pc:spChg>
      </pc:sldChg>
      <pc:sldChg chg="addSp delSp modSp new mod">
        <pc:chgData name="David Corrigan" userId="51654d080e3798a9" providerId="LiveId" clId="{2F7D0B22-7F23-FD4B-8C35-B571DB4CC94E}" dt="2022-04-26T07:36:38.102" v="2202" actId="1076"/>
        <pc:sldMkLst>
          <pc:docMk/>
          <pc:sldMk cId="3792050859" sldId="274"/>
        </pc:sldMkLst>
        <pc:spChg chg="mod">
          <ac:chgData name="David Corrigan" userId="51654d080e3798a9" providerId="LiveId" clId="{2F7D0B22-7F23-FD4B-8C35-B571DB4CC94E}" dt="2022-04-25T19:43:35.661" v="2198" actId="20577"/>
          <ac:spMkLst>
            <pc:docMk/>
            <pc:sldMk cId="3792050859" sldId="274"/>
            <ac:spMk id="2" creationId="{B87F84E6-B63E-FE44-9BC4-D52DAE1349F5}"/>
          </ac:spMkLst>
        </pc:spChg>
        <pc:spChg chg="del">
          <ac:chgData name="David Corrigan" userId="51654d080e3798a9" providerId="LiveId" clId="{2F7D0B22-7F23-FD4B-8C35-B571DB4CC94E}" dt="2022-04-25T18:30:41.340" v="2044"/>
          <ac:spMkLst>
            <pc:docMk/>
            <pc:sldMk cId="3792050859" sldId="274"/>
            <ac:spMk id="3" creationId="{36B71B1E-3B13-EE40-BF9F-A18DEFCF5734}"/>
          </ac:spMkLst>
        </pc:spChg>
        <pc:spChg chg="add mod">
          <ac:chgData name="David Corrigan" userId="51654d080e3798a9" providerId="LiveId" clId="{2F7D0B22-7F23-FD4B-8C35-B571DB4CC94E}" dt="2022-04-25T19:43:06.478" v="2168" actId="1076"/>
          <ac:spMkLst>
            <pc:docMk/>
            <pc:sldMk cId="3792050859" sldId="274"/>
            <ac:spMk id="8" creationId="{A94E95EC-BF34-1349-ABED-847828E20D62}"/>
          </ac:spMkLst>
        </pc:spChg>
        <pc:spChg chg="add mod">
          <ac:chgData name="David Corrigan" userId="51654d080e3798a9" providerId="LiveId" clId="{2F7D0B22-7F23-FD4B-8C35-B571DB4CC94E}" dt="2022-04-26T07:36:38.102" v="2202" actId="1076"/>
          <ac:spMkLst>
            <pc:docMk/>
            <pc:sldMk cId="3792050859" sldId="274"/>
            <ac:spMk id="9" creationId="{617ADCFC-4152-D147-9891-F48BABE0FC53}"/>
          </ac:spMkLst>
        </pc:spChg>
        <pc:spChg chg="add mod">
          <ac:chgData name="David Corrigan" userId="51654d080e3798a9" providerId="LiveId" clId="{2F7D0B22-7F23-FD4B-8C35-B571DB4CC94E}" dt="2022-04-25T19:42:59.326" v="2167" actId="20577"/>
          <ac:spMkLst>
            <pc:docMk/>
            <pc:sldMk cId="3792050859" sldId="274"/>
            <ac:spMk id="11" creationId="{E66F8807-0801-8243-B6ED-09916B190DC2}"/>
          </ac:spMkLst>
        </pc:spChg>
        <pc:picChg chg="add mod">
          <ac:chgData name="David Corrigan" userId="51654d080e3798a9" providerId="LiveId" clId="{2F7D0B22-7F23-FD4B-8C35-B571DB4CC94E}" dt="2022-04-25T19:42:11.211" v="2128" actId="1076"/>
          <ac:picMkLst>
            <pc:docMk/>
            <pc:sldMk cId="3792050859" sldId="274"/>
            <ac:picMk id="4" creationId="{0B3A4587-958E-BD45-8A85-3A5ADB546E51}"/>
          </ac:picMkLst>
        </pc:picChg>
        <pc:picChg chg="add mod">
          <ac:chgData name="David Corrigan" userId="51654d080e3798a9" providerId="LiveId" clId="{2F7D0B22-7F23-FD4B-8C35-B571DB4CC94E}" dt="2022-04-25T19:43:17.471" v="2174" actId="1076"/>
          <ac:picMkLst>
            <pc:docMk/>
            <pc:sldMk cId="3792050859" sldId="274"/>
            <ac:picMk id="5" creationId="{5CAFEE93-DD57-E14F-9E48-70FAA86F2D3C}"/>
          </ac:picMkLst>
        </pc:picChg>
        <pc:picChg chg="add mod">
          <ac:chgData name="David Corrigan" userId="51654d080e3798a9" providerId="LiveId" clId="{2F7D0B22-7F23-FD4B-8C35-B571DB4CC94E}" dt="2022-04-25T19:43:15.747" v="2173" actId="1076"/>
          <ac:picMkLst>
            <pc:docMk/>
            <pc:sldMk cId="3792050859" sldId="274"/>
            <ac:picMk id="6" creationId="{EAF4B577-A186-B244-AA73-40CEDFE7F41E}"/>
          </ac:picMkLst>
        </pc:picChg>
        <pc:picChg chg="add mod">
          <ac:chgData name="David Corrigan" userId="51654d080e3798a9" providerId="LiveId" clId="{2F7D0B22-7F23-FD4B-8C35-B571DB4CC94E}" dt="2022-04-25T19:43:19.248" v="2175" actId="1076"/>
          <ac:picMkLst>
            <pc:docMk/>
            <pc:sldMk cId="3792050859" sldId="274"/>
            <ac:picMk id="7" creationId="{98281AA6-637D-EE48-B95A-1E7AEB23499B}"/>
          </ac:picMkLst>
        </pc:picChg>
        <pc:picChg chg="add mod">
          <ac:chgData name="David Corrigan" userId="51654d080e3798a9" providerId="LiveId" clId="{2F7D0B22-7F23-FD4B-8C35-B571DB4CC94E}" dt="2022-04-25T19:42:24.797" v="2131" actId="14100"/>
          <ac:picMkLst>
            <pc:docMk/>
            <pc:sldMk cId="3792050859" sldId="274"/>
            <ac:picMk id="10" creationId="{C3D208B0-A753-F44A-B68E-AFD402A32F60}"/>
          </ac:picMkLst>
        </pc:picChg>
        <pc:picChg chg="add mod">
          <ac:chgData name="David Corrigan" userId="51654d080e3798a9" providerId="LiveId" clId="{2F7D0B22-7F23-FD4B-8C35-B571DB4CC94E}" dt="2022-04-26T07:36:34.334" v="2201" actId="14100"/>
          <ac:picMkLst>
            <pc:docMk/>
            <pc:sldMk cId="3792050859" sldId="274"/>
            <ac:picMk id="12" creationId="{8D2E1517-217D-EE42-801C-19299B4B807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510B5-A9C4-4E6C-A31E-BA78F1DA73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B08932-6893-49D6-94C0-BAD87BE0C8C3}">
      <dgm:prSet/>
      <dgm:spPr/>
      <dgm:t>
        <a:bodyPr/>
        <a:lstStyle/>
        <a:p>
          <a:r>
            <a:rPr lang="en-US"/>
            <a:t>Expert User Meeting</a:t>
          </a:r>
        </a:p>
      </dgm:t>
    </dgm:pt>
    <dgm:pt modelId="{59EDC502-24B4-4C61-A2E9-B63130B87EB5}" type="parTrans" cxnId="{75C0CB74-7939-44D7-9F27-2E074E84830F}">
      <dgm:prSet/>
      <dgm:spPr/>
      <dgm:t>
        <a:bodyPr/>
        <a:lstStyle/>
        <a:p>
          <a:endParaRPr lang="en-US"/>
        </a:p>
      </dgm:t>
    </dgm:pt>
    <dgm:pt modelId="{27201D67-6B3C-41A3-981C-063F3A2152F3}" type="sibTrans" cxnId="{75C0CB74-7939-44D7-9F27-2E074E84830F}">
      <dgm:prSet/>
      <dgm:spPr/>
      <dgm:t>
        <a:bodyPr/>
        <a:lstStyle/>
        <a:p>
          <a:endParaRPr lang="en-US"/>
        </a:p>
      </dgm:t>
    </dgm:pt>
    <dgm:pt modelId="{951FAEE2-C967-431F-B02F-0EA7EE3FFB2F}">
      <dgm:prSet/>
      <dgm:spPr/>
      <dgm:t>
        <a:bodyPr/>
        <a:lstStyle/>
        <a:p>
          <a:r>
            <a:rPr lang="en-US"/>
            <a:t>Hand drawn screens </a:t>
          </a:r>
        </a:p>
      </dgm:t>
    </dgm:pt>
    <dgm:pt modelId="{90828C44-054F-4A01-B871-13D6844901BF}" type="parTrans" cxnId="{FAAB7242-1F23-4780-8721-6472AD54D768}">
      <dgm:prSet/>
      <dgm:spPr/>
      <dgm:t>
        <a:bodyPr/>
        <a:lstStyle/>
        <a:p>
          <a:endParaRPr lang="en-US"/>
        </a:p>
      </dgm:t>
    </dgm:pt>
    <dgm:pt modelId="{514D4BC3-BAC7-48ED-94EA-DE1CC5FCF15D}" type="sibTrans" cxnId="{FAAB7242-1F23-4780-8721-6472AD54D768}">
      <dgm:prSet/>
      <dgm:spPr/>
      <dgm:t>
        <a:bodyPr/>
        <a:lstStyle/>
        <a:p>
          <a:endParaRPr lang="en-US"/>
        </a:p>
      </dgm:t>
    </dgm:pt>
    <dgm:pt modelId="{9978579A-9303-40DE-A8E3-77D2F39951BA}">
      <dgm:prSet/>
      <dgm:spPr/>
      <dgm:t>
        <a:bodyPr/>
        <a:lstStyle/>
        <a:p>
          <a:r>
            <a:rPr lang="en-US"/>
            <a:t>Reviewed with Expert User</a:t>
          </a:r>
        </a:p>
      </dgm:t>
    </dgm:pt>
    <dgm:pt modelId="{EE49D79B-526C-4280-AA74-812FEDCD67F7}" type="parTrans" cxnId="{0F4A52D5-7204-44FD-BA2A-5EF10D42BF1C}">
      <dgm:prSet/>
      <dgm:spPr/>
      <dgm:t>
        <a:bodyPr/>
        <a:lstStyle/>
        <a:p>
          <a:endParaRPr lang="en-US"/>
        </a:p>
      </dgm:t>
    </dgm:pt>
    <dgm:pt modelId="{70C4DCF2-556C-4CE0-9324-69B4B42CE3DB}" type="sibTrans" cxnId="{0F4A52D5-7204-44FD-BA2A-5EF10D42BF1C}">
      <dgm:prSet/>
      <dgm:spPr/>
      <dgm:t>
        <a:bodyPr/>
        <a:lstStyle/>
        <a:p>
          <a:endParaRPr lang="en-US"/>
        </a:p>
      </dgm:t>
    </dgm:pt>
    <dgm:pt modelId="{51F8C657-AA3B-4D9D-BBA3-0FD698E47E28}">
      <dgm:prSet/>
      <dgm:spPr/>
      <dgm:t>
        <a:bodyPr/>
        <a:lstStyle/>
        <a:p>
          <a:r>
            <a:rPr lang="en-US"/>
            <a:t>Wireframe design</a:t>
          </a:r>
        </a:p>
      </dgm:t>
    </dgm:pt>
    <dgm:pt modelId="{F94B9292-1A57-4628-89A1-FF5423782D5E}" type="parTrans" cxnId="{E01C435C-AF8B-46D6-A89F-7105CF0615BC}">
      <dgm:prSet/>
      <dgm:spPr/>
      <dgm:t>
        <a:bodyPr/>
        <a:lstStyle/>
        <a:p>
          <a:endParaRPr lang="en-US"/>
        </a:p>
      </dgm:t>
    </dgm:pt>
    <dgm:pt modelId="{02C28AB0-A0FC-4470-B91A-E2154FDE60B8}" type="sibTrans" cxnId="{E01C435C-AF8B-46D6-A89F-7105CF0615BC}">
      <dgm:prSet/>
      <dgm:spPr/>
      <dgm:t>
        <a:bodyPr/>
        <a:lstStyle/>
        <a:p>
          <a:endParaRPr lang="en-US"/>
        </a:p>
      </dgm:t>
    </dgm:pt>
    <dgm:pt modelId="{DF12278D-EB60-4113-B5A6-8D2E68F9FB1E}">
      <dgm:prSet/>
      <dgm:spPr/>
      <dgm:t>
        <a:bodyPr/>
        <a:lstStyle/>
        <a:p>
          <a:r>
            <a:rPr lang="en-US"/>
            <a:t>User Stories</a:t>
          </a:r>
        </a:p>
      </dgm:t>
    </dgm:pt>
    <dgm:pt modelId="{8326A7E6-421E-4BEF-92CE-0FEF88CD702D}" type="parTrans" cxnId="{16A25EF5-9CA9-4CDC-A0FE-27A9CF9AC6E9}">
      <dgm:prSet/>
      <dgm:spPr/>
      <dgm:t>
        <a:bodyPr/>
        <a:lstStyle/>
        <a:p>
          <a:endParaRPr lang="en-US"/>
        </a:p>
      </dgm:t>
    </dgm:pt>
    <dgm:pt modelId="{22FB7F6C-4FFB-431D-B7CE-3AF63AD9AA39}" type="sibTrans" cxnId="{16A25EF5-9CA9-4CDC-A0FE-27A9CF9AC6E9}">
      <dgm:prSet/>
      <dgm:spPr/>
      <dgm:t>
        <a:bodyPr/>
        <a:lstStyle/>
        <a:p>
          <a:endParaRPr lang="en-US"/>
        </a:p>
      </dgm:t>
    </dgm:pt>
    <dgm:pt modelId="{EF6179BD-1095-4757-9C6C-234717EAEBB0}">
      <dgm:prSet/>
      <dgm:spPr/>
      <dgm:t>
        <a:bodyPr/>
        <a:lstStyle/>
        <a:p>
          <a:r>
            <a:rPr lang="en-US"/>
            <a:t>Sprint Planning</a:t>
          </a:r>
        </a:p>
      </dgm:t>
    </dgm:pt>
    <dgm:pt modelId="{79331E5D-BA76-4E08-A04F-CCBB61BC08AA}" type="parTrans" cxnId="{5797AFEB-1154-44F2-87D0-C8D2F5DE7C3E}">
      <dgm:prSet/>
      <dgm:spPr/>
      <dgm:t>
        <a:bodyPr/>
        <a:lstStyle/>
        <a:p>
          <a:endParaRPr lang="en-US"/>
        </a:p>
      </dgm:t>
    </dgm:pt>
    <dgm:pt modelId="{A4186A39-343A-4D7C-87F3-B8E6D8EDCC17}" type="sibTrans" cxnId="{5797AFEB-1154-44F2-87D0-C8D2F5DE7C3E}">
      <dgm:prSet/>
      <dgm:spPr/>
      <dgm:t>
        <a:bodyPr/>
        <a:lstStyle/>
        <a:p>
          <a:endParaRPr lang="en-US"/>
        </a:p>
      </dgm:t>
    </dgm:pt>
    <dgm:pt modelId="{4D322E5F-2D29-B845-896D-EEF3D84D0076}" type="pres">
      <dgm:prSet presAssocID="{227510B5-A9C4-4E6C-A31E-BA78F1DA73BA}" presName="linear" presStyleCnt="0">
        <dgm:presLayoutVars>
          <dgm:animLvl val="lvl"/>
          <dgm:resizeHandles val="exact"/>
        </dgm:presLayoutVars>
      </dgm:prSet>
      <dgm:spPr/>
    </dgm:pt>
    <dgm:pt modelId="{B62DE1B1-D1EF-F744-820A-E6A656266D84}" type="pres">
      <dgm:prSet presAssocID="{43B08932-6893-49D6-94C0-BAD87BE0C8C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7676E29-72A0-AB4D-AC06-7F7FCD2D5EC8}" type="pres">
      <dgm:prSet presAssocID="{27201D67-6B3C-41A3-981C-063F3A2152F3}" presName="spacer" presStyleCnt="0"/>
      <dgm:spPr/>
    </dgm:pt>
    <dgm:pt modelId="{3D766B04-C881-6D4F-AA9F-FA5FCCFCCC01}" type="pres">
      <dgm:prSet presAssocID="{951FAEE2-C967-431F-B02F-0EA7EE3FFB2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A603A1F-7D96-DE46-9B04-E0B0E6F2527E}" type="pres">
      <dgm:prSet presAssocID="{514D4BC3-BAC7-48ED-94EA-DE1CC5FCF15D}" presName="spacer" presStyleCnt="0"/>
      <dgm:spPr/>
    </dgm:pt>
    <dgm:pt modelId="{E35E7AD5-E1B2-B34B-B109-819CE5E92C6B}" type="pres">
      <dgm:prSet presAssocID="{9978579A-9303-40DE-A8E3-77D2F39951B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C84058D-967A-934F-9D2E-F2DF946A9F03}" type="pres">
      <dgm:prSet presAssocID="{70C4DCF2-556C-4CE0-9324-69B4B42CE3DB}" presName="spacer" presStyleCnt="0"/>
      <dgm:spPr/>
    </dgm:pt>
    <dgm:pt modelId="{51F4B7DB-90BD-164D-A96E-D1633AABF578}" type="pres">
      <dgm:prSet presAssocID="{51F8C657-AA3B-4D9D-BBA3-0FD698E47E2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AB6A2AF-435D-7C4A-ACCB-9B252736E173}" type="pres">
      <dgm:prSet presAssocID="{02C28AB0-A0FC-4470-B91A-E2154FDE60B8}" presName="spacer" presStyleCnt="0"/>
      <dgm:spPr/>
    </dgm:pt>
    <dgm:pt modelId="{2B7ADB70-865F-BD4C-9474-0A46FD42C573}" type="pres">
      <dgm:prSet presAssocID="{DF12278D-EB60-4113-B5A6-8D2E68F9FB1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F983ACB-047D-2343-A50E-BD3B6FC2023A}" type="pres">
      <dgm:prSet presAssocID="{22FB7F6C-4FFB-431D-B7CE-3AF63AD9AA39}" presName="spacer" presStyleCnt="0"/>
      <dgm:spPr/>
    </dgm:pt>
    <dgm:pt modelId="{F27A8AAF-D46E-BE42-B683-06BE78A0276A}" type="pres">
      <dgm:prSet presAssocID="{EF6179BD-1095-4757-9C6C-234717EAEB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84C7610-CD61-F74C-A1FA-BD1C8D5B1601}" type="presOf" srcId="{227510B5-A9C4-4E6C-A31E-BA78F1DA73BA}" destId="{4D322E5F-2D29-B845-896D-EEF3D84D0076}" srcOrd="0" destOrd="0" presId="urn:microsoft.com/office/officeart/2005/8/layout/vList2"/>
    <dgm:cxn modelId="{3E965C15-9B93-0346-8B6A-28CEC1ABD7EA}" type="presOf" srcId="{43B08932-6893-49D6-94C0-BAD87BE0C8C3}" destId="{B62DE1B1-D1EF-F744-820A-E6A656266D84}" srcOrd="0" destOrd="0" presId="urn:microsoft.com/office/officeart/2005/8/layout/vList2"/>
    <dgm:cxn modelId="{E01C435C-AF8B-46D6-A89F-7105CF0615BC}" srcId="{227510B5-A9C4-4E6C-A31E-BA78F1DA73BA}" destId="{51F8C657-AA3B-4D9D-BBA3-0FD698E47E28}" srcOrd="3" destOrd="0" parTransId="{F94B9292-1A57-4628-89A1-FF5423782D5E}" sibTransId="{02C28AB0-A0FC-4470-B91A-E2154FDE60B8}"/>
    <dgm:cxn modelId="{FAAB7242-1F23-4780-8721-6472AD54D768}" srcId="{227510B5-A9C4-4E6C-A31E-BA78F1DA73BA}" destId="{951FAEE2-C967-431F-B02F-0EA7EE3FFB2F}" srcOrd="1" destOrd="0" parTransId="{90828C44-054F-4A01-B871-13D6844901BF}" sibTransId="{514D4BC3-BAC7-48ED-94EA-DE1CC5FCF15D}"/>
    <dgm:cxn modelId="{A037BD74-4FFE-AB43-8234-EBEEFF61373F}" type="presOf" srcId="{51F8C657-AA3B-4D9D-BBA3-0FD698E47E28}" destId="{51F4B7DB-90BD-164D-A96E-D1633AABF578}" srcOrd="0" destOrd="0" presId="urn:microsoft.com/office/officeart/2005/8/layout/vList2"/>
    <dgm:cxn modelId="{75C0CB74-7939-44D7-9F27-2E074E84830F}" srcId="{227510B5-A9C4-4E6C-A31E-BA78F1DA73BA}" destId="{43B08932-6893-49D6-94C0-BAD87BE0C8C3}" srcOrd="0" destOrd="0" parTransId="{59EDC502-24B4-4C61-A2E9-B63130B87EB5}" sibTransId="{27201D67-6B3C-41A3-981C-063F3A2152F3}"/>
    <dgm:cxn modelId="{7BB7ECA6-BA4F-2441-BC50-DC82CE679518}" type="presOf" srcId="{DF12278D-EB60-4113-B5A6-8D2E68F9FB1E}" destId="{2B7ADB70-865F-BD4C-9474-0A46FD42C573}" srcOrd="0" destOrd="0" presId="urn:microsoft.com/office/officeart/2005/8/layout/vList2"/>
    <dgm:cxn modelId="{13027AB2-33B1-2648-B456-9ADA7067C0B0}" type="presOf" srcId="{9978579A-9303-40DE-A8E3-77D2F39951BA}" destId="{E35E7AD5-E1B2-B34B-B109-819CE5E92C6B}" srcOrd="0" destOrd="0" presId="urn:microsoft.com/office/officeart/2005/8/layout/vList2"/>
    <dgm:cxn modelId="{0F4A52D5-7204-44FD-BA2A-5EF10D42BF1C}" srcId="{227510B5-A9C4-4E6C-A31E-BA78F1DA73BA}" destId="{9978579A-9303-40DE-A8E3-77D2F39951BA}" srcOrd="2" destOrd="0" parTransId="{EE49D79B-526C-4280-AA74-812FEDCD67F7}" sibTransId="{70C4DCF2-556C-4CE0-9324-69B4B42CE3DB}"/>
    <dgm:cxn modelId="{5797AFEB-1154-44F2-87D0-C8D2F5DE7C3E}" srcId="{227510B5-A9C4-4E6C-A31E-BA78F1DA73BA}" destId="{EF6179BD-1095-4757-9C6C-234717EAEBB0}" srcOrd="5" destOrd="0" parTransId="{79331E5D-BA76-4E08-A04F-CCBB61BC08AA}" sibTransId="{A4186A39-343A-4D7C-87F3-B8E6D8EDCC17}"/>
    <dgm:cxn modelId="{16A25EF5-9CA9-4CDC-A0FE-27A9CF9AC6E9}" srcId="{227510B5-A9C4-4E6C-A31E-BA78F1DA73BA}" destId="{DF12278D-EB60-4113-B5A6-8D2E68F9FB1E}" srcOrd="4" destOrd="0" parTransId="{8326A7E6-421E-4BEF-92CE-0FEF88CD702D}" sibTransId="{22FB7F6C-4FFB-431D-B7CE-3AF63AD9AA39}"/>
    <dgm:cxn modelId="{0153BBFE-6C13-034A-B05F-697B90828B6B}" type="presOf" srcId="{951FAEE2-C967-431F-B02F-0EA7EE3FFB2F}" destId="{3D766B04-C881-6D4F-AA9F-FA5FCCFCCC01}" srcOrd="0" destOrd="0" presId="urn:microsoft.com/office/officeart/2005/8/layout/vList2"/>
    <dgm:cxn modelId="{70A7CEFE-5653-7B47-AA6C-4CF162F1B02C}" type="presOf" srcId="{EF6179BD-1095-4757-9C6C-234717EAEBB0}" destId="{F27A8AAF-D46E-BE42-B683-06BE78A0276A}" srcOrd="0" destOrd="0" presId="urn:microsoft.com/office/officeart/2005/8/layout/vList2"/>
    <dgm:cxn modelId="{C2AF99DB-D462-7447-A9A2-48C92486B1E5}" type="presParOf" srcId="{4D322E5F-2D29-B845-896D-EEF3D84D0076}" destId="{B62DE1B1-D1EF-F744-820A-E6A656266D84}" srcOrd="0" destOrd="0" presId="urn:microsoft.com/office/officeart/2005/8/layout/vList2"/>
    <dgm:cxn modelId="{E121F3E6-C3CF-B14A-A980-E70F9ED85EE2}" type="presParOf" srcId="{4D322E5F-2D29-B845-896D-EEF3D84D0076}" destId="{97676E29-72A0-AB4D-AC06-7F7FCD2D5EC8}" srcOrd="1" destOrd="0" presId="urn:microsoft.com/office/officeart/2005/8/layout/vList2"/>
    <dgm:cxn modelId="{403ABC11-3C3C-D84C-9859-96E19DFDB666}" type="presParOf" srcId="{4D322E5F-2D29-B845-896D-EEF3D84D0076}" destId="{3D766B04-C881-6D4F-AA9F-FA5FCCFCCC01}" srcOrd="2" destOrd="0" presId="urn:microsoft.com/office/officeart/2005/8/layout/vList2"/>
    <dgm:cxn modelId="{5B6D11DE-AFF3-1940-B0E6-8488221B4F13}" type="presParOf" srcId="{4D322E5F-2D29-B845-896D-EEF3D84D0076}" destId="{CA603A1F-7D96-DE46-9B04-E0B0E6F2527E}" srcOrd="3" destOrd="0" presId="urn:microsoft.com/office/officeart/2005/8/layout/vList2"/>
    <dgm:cxn modelId="{4F2D09D1-8703-7943-B0F1-005CA05482C4}" type="presParOf" srcId="{4D322E5F-2D29-B845-896D-EEF3D84D0076}" destId="{E35E7AD5-E1B2-B34B-B109-819CE5E92C6B}" srcOrd="4" destOrd="0" presId="urn:microsoft.com/office/officeart/2005/8/layout/vList2"/>
    <dgm:cxn modelId="{5ADDBAF9-FD46-6647-88A1-8A7F0B430CA6}" type="presParOf" srcId="{4D322E5F-2D29-B845-896D-EEF3D84D0076}" destId="{CC84058D-967A-934F-9D2E-F2DF946A9F03}" srcOrd="5" destOrd="0" presId="urn:microsoft.com/office/officeart/2005/8/layout/vList2"/>
    <dgm:cxn modelId="{AFD1D359-4594-AC49-9C3D-C945961C6152}" type="presParOf" srcId="{4D322E5F-2D29-B845-896D-EEF3D84D0076}" destId="{51F4B7DB-90BD-164D-A96E-D1633AABF578}" srcOrd="6" destOrd="0" presId="urn:microsoft.com/office/officeart/2005/8/layout/vList2"/>
    <dgm:cxn modelId="{C6032927-F8C4-F749-A2CC-9D61FCE8A8FF}" type="presParOf" srcId="{4D322E5F-2D29-B845-896D-EEF3D84D0076}" destId="{2AB6A2AF-435D-7C4A-ACCB-9B252736E173}" srcOrd="7" destOrd="0" presId="urn:microsoft.com/office/officeart/2005/8/layout/vList2"/>
    <dgm:cxn modelId="{61A4EAA3-6AFA-C749-8B43-82EA80D1ED6B}" type="presParOf" srcId="{4D322E5F-2D29-B845-896D-EEF3D84D0076}" destId="{2B7ADB70-865F-BD4C-9474-0A46FD42C573}" srcOrd="8" destOrd="0" presId="urn:microsoft.com/office/officeart/2005/8/layout/vList2"/>
    <dgm:cxn modelId="{AB1CF273-8E88-2C4C-9B8D-239AF9DC1EA7}" type="presParOf" srcId="{4D322E5F-2D29-B845-896D-EEF3D84D0076}" destId="{1F983ACB-047D-2343-A50E-BD3B6FC2023A}" srcOrd="9" destOrd="0" presId="urn:microsoft.com/office/officeart/2005/8/layout/vList2"/>
    <dgm:cxn modelId="{DBAA20D4-4DDA-9647-9C67-6C8E5A0CC725}" type="presParOf" srcId="{4D322E5F-2D29-B845-896D-EEF3D84D0076}" destId="{F27A8AAF-D46E-BE42-B683-06BE78A0276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DE1B1-D1EF-F744-820A-E6A656266D84}">
      <dsp:nvSpPr>
        <dsp:cNvPr id="0" name=""/>
        <dsp:cNvSpPr/>
      </dsp:nvSpPr>
      <dsp:spPr>
        <a:xfrm>
          <a:off x="0" y="907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Expert User Meeting</a:t>
          </a:r>
        </a:p>
      </dsp:txBody>
      <dsp:txXfrm>
        <a:off x="27415" y="36486"/>
        <a:ext cx="4458158" cy="506769"/>
      </dsp:txXfrm>
    </dsp:sp>
    <dsp:sp modelId="{3D766B04-C881-6D4F-AA9F-FA5FCCFCCC01}">
      <dsp:nvSpPr>
        <dsp:cNvPr id="0" name=""/>
        <dsp:cNvSpPr/>
      </dsp:nvSpPr>
      <dsp:spPr>
        <a:xfrm>
          <a:off x="0" y="63979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Hand drawn screens </a:t>
          </a:r>
        </a:p>
      </dsp:txBody>
      <dsp:txXfrm>
        <a:off x="27415" y="667206"/>
        <a:ext cx="4458158" cy="506769"/>
      </dsp:txXfrm>
    </dsp:sp>
    <dsp:sp modelId="{E35E7AD5-E1B2-B34B-B109-819CE5E92C6B}">
      <dsp:nvSpPr>
        <dsp:cNvPr id="0" name=""/>
        <dsp:cNvSpPr/>
      </dsp:nvSpPr>
      <dsp:spPr>
        <a:xfrm>
          <a:off x="0" y="127051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Reviewed with Expert User</a:t>
          </a:r>
        </a:p>
      </dsp:txBody>
      <dsp:txXfrm>
        <a:off x="27415" y="1297926"/>
        <a:ext cx="4458158" cy="506769"/>
      </dsp:txXfrm>
    </dsp:sp>
    <dsp:sp modelId="{51F4B7DB-90BD-164D-A96E-D1633AABF578}">
      <dsp:nvSpPr>
        <dsp:cNvPr id="0" name=""/>
        <dsp:cNvSpPr/>
      </dsp:nvSpPr>
      <dsp:spPr>
        <a:xfrm>
          <a:off x="0" y="190123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Wireframe design</a:t>
          </a:r>
        </a:p>
      </dsp:txBody>
      <dsp:txXfrm>
        <a:off x="27415" y="1928646"/>
        <a:ext cx="4458158" cy="506769"/>
      </dsp:txXfrm>
    </dsp:sp>
    <dsp:sp modelId="{2B7ADB70-865F-BD4C-9474-0A46FD42C573}">
      <dsp:nvSpPr>
        <dsp:cNvPr id="0" name=""/>
        <dsp:cNvSpPr/>
      </dsp:nvSpPr>
      <dsp:spPr>
        <a:xfrm>
          <a:off x="0" y="253195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 Stories</a:t>
          </a:r>
        </a:p>
      </dsp:txBody>
      <dsp:txXfrm>
        <a:off x="27415" y="2559366"/>
        <a:ext cx="4458158" cy="506769"/>
      </dsp:txXfrm>
    </dsp:sp>
    <dsp:sp modelId="{F27A8AAF-D46E-BE42-B683-06BE78A0276A}">
      <dsp:nvSpPr>
        <dsp:cNvPr id="0" name=""/>
        <dsp:cNvSpPr/>
      </dsp:nvSpPr>
      <dsp:spPr>
        <a:xfrm>
          <a:off x="0" y="3162671"/>
          <a:ext cx="451298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Sprint Planning</a:t>
          </a:r>
        </a:p>
      </dsp:txBody>
      <dsp:txXfrm>
        <a:off x="27415" y="3190086"/>
        <a:ext cx="4458158" cy="50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10:44:05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16383,'76'3'0,"-6"0"0,-13-1 0,-16-1 0,-21 1 0,-7-1 0,8 0 0,-3 0 0,14 1 0,-11-1 0,-4-1 0,-3 1 0,3-2 0,-2 0 0,5-1 0,2 0 0,-2-1 0,1 1 0,-4 0 0,-2 2 0,2 0 0,2 0 0,2 0 0,1 0 0,-2 0 0,-1 2 0,-1-1 0,0 1 0,2 1 0,1-1 0,1 0 0,0 0 0,0 0 0,1 0 0,0-1 0,0 0 0,-1 1 0,-2-1 0,-2 0 0,-1 0 0,-2 0 0,2 1 0,9 0 0,7 1 0,5-1 0,-3 0 0,-3-1 0,0 0 0,6 0 0,7 0 0,9-1 0,7 0 0,-1 0 0,-3 0 0,-6-1 0,-6 1 0,-5-1 0,-4 0 0,-8 1 0,-3 0 0,-4 0 0,-2 0 0,-1 0 0,-2 0 0,0 0 0,-2 1 0,2-1 0,2 1 0,6 1 0,6-1 0,4 1 0,0 0 0,-1-2 0,-2 1 0,3-1 0,7 1 0,8 1 0,9-1 0,10 0 0,6 0 0,3 0 0,-6 0 0,-15-1 0,-12 0 0,-9 0 0,-1 1 0,4 0 0,8 0 0,10 1 0,15 0 0,14 1 0,11 0 0,-43-2 0,2-1 0,-1 0 0,-1 0 0,44-3 0,-18 0 0,-25-1 0,-19 3 0,-14 0 0,-7 0 0,0 1 0,2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10:44:09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 16383,'61'-7'0,"-6"2"0,-28 3 0,-7 1 0,-7 0 0,8 0 0,-4 1 0,16 0 0,-4 0 0,-2 0 0,-7 0 0,-8 0 0,7 1 0,-6 0 0,10 0 0,-8 0 0,-1 0 0,11-1 0,-2 1 0,12 0 0,-7 1 0,-2-1 0,0 1 0,1 1 0,0 0 0,1 1 0,-2-2 0,-2 1 0,1 0 0,2 1 0,2 0 0,0 0 0,-1 1 0,-2-1 0,-2 1 0,-1-2 0,-3-1 0,-2-1 0,1 0 0,2 1 0,2-1 0,1 0 0,1 0 0,2 0 0,3 0 0,2 0 0,-3 1 0,-4-1 0,-2 0 0,0 1 0,3-1 0,1 1 0,1 0 0,2 1 0,5 1 0,4 1 0,9 0 0,7 0 0,6-1 0,2 0 0,-6-1 0,-9 0 0,-8 0 0,-7-1 0,3-1 0,6 2 0,6 2 0,5 0 0,-2 2 0,-6 0 0,-4 0 0,-2-1 0,3-1 0,12-1 0,13 0 0,11 0 0,6 0 0,-8 1 0,-3 1 0,-9 0 0,-12-2 0,-8 0 0,-16-2 0,-7-1 0,-1-1 0,1 1 0,1-1 0,-3 0 0,-4 0 0,5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10:44:15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16383,'100'3'0,"-49"-2"0,0 0 0,41 2 0,-41-2 0,2 0 0,0 0 0,1 0 0,0-1 0,0 1 0,1-1 0,1 1 0,4-1 0,2 1 0,4-1 0,0 0 0,0 0 0,-1 0 0,-6 0 0,-1 0 0,40 0 0,-10-1 0,-10 0 0,-8 0 0,-13 1 0,-18-1 0,-14 1 0,-10 0 0,0-1 0,3 1 0,15-1 0,10 1 0,4 0 0,-1 0 0,-4-1 0,-4 0 0,6 1 0,8 0 0,3 0 0,-2 0 0,-12 0 0,-11 0 0,-3 0 0,0 0 0,2 0 0,-3-1 0,-5 1 0,-5-1 0,-2 0 0,2 0 0,2 1 0,3-1 0,3 0 0,-3 1 0,-6-1 0,3 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ED2C8-1A65-0140-A54C-8AE7164C73E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6BEB0-F636-5544-91CF-1A4AE2A5C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6BEB0-F636-5544-91CF-1A4AE2A5C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ABE6-E24F-9340-BC61-BA4081ED7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Ringforts of Ireland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8382E-3A2A-064D-A2B1-CA2D917DB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Cross-Platform Mobile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79F68-30A6-1B4E-9BA7-DD6DA1142BFC}"/>
              </a:ext>
            </a:extLst>
          </p:cNvPr>
          <p:cNvSpPr/>
          <p:nvPr/>
        </p:nvSpPr>
        <p:spPr>
          <a:xfrm>
            <a:off x="858471" y="5466302"/>
            <a:ext cx="2630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ACDF"/>
                </a:solidFill>
                <a:latin typeface="-apple-system"/>
              </a:rPr>
              <a:t>David Corrigan</a:t>
            </a:r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9FEFF-4771-7C49-ACF7-69644519DA91}"/>
              </a:ext>
            </a:extLst>
          </p:cNvPr>
          <p:cNvSpPr/>
          <p:nvPr/>
        </p:nvSpPr>
        <p:spPr>
          <a:xfrm>
            <a:off x="858471" y="5857241"/>
            <a:ext cx="5114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ACDF"/>
                </a:solidFill>
                <a:latin typeface="-apple-system"/>
              </a:rPr>
              <a:t>Higher Diploma in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2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0F63-0E01-2642-8822-4065CB12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of Design</a:t>
            </a:r>
          </a:p>
        </p:txBody>
      </p:sp>
      <p:pic>
        <p:nvPicPr>
          <p:cNvPr id="4" name="Content Placeholder 3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02CBFE06-36C5-0549-93B0-0BFA7A567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7" y="1228620"/>
            <a:ext cx="1239945" cy="2322536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B7D078-AF11-4C46-AC48-0EC694A4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75" y="1210085"/>
            <a:ext cx="1193794" cy="232253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F0DB90-1557-2943-BB59-DFFC7162A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86" y="1191550"/>
            <a:ext cx="1266658" cy="2339978"/>
          </a:xfrm>
          <a:prstGeom prst="rect">
            <a:avLst/>
          </a:prstGeom>
        </p:spPr>
      </p:pic>
      <p:pic>
        <p:nvPicPr>
          <p:cNvPr id="7" name="Picture 6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6E68C43A-6C16-8D40-9F21-1B3B4DC0B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541" y="1210085"/>
            <a:ext cx="1188411" cy="235960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CC22E9-CED3-D24E-B701-E78206AE9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298" y="1191550"/>
            <a:ext cx="1185607" cy="2359606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D9246A2-FC0C-0D40-9B15-558234918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9" y="1204300"/>
            <a:ext cx="1190386" cy="236539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8D80912-3C09-6D4C-A0C9-22117CADC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87" y="3985590"/>
            <a:ext cx="1278478" cy="265979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F56F2-F508-6E49-AD0C-6FB23C795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976" y="3985590"/>
            <a:ext cx="1209836" cy="2659795"/>
          </a:xfrm>
          <a:prstGeom prst="rect">
            <a:avLst/>
          </a:prstGeom>
        </p:spPr>
      </p:pic>
      <p:pic>
        <p:nvPicPr>
          <p:cNvPr id="12" name="Picture 11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107F53F1-8141-774D-9405-A1C3C8F26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6523" y="3985590"/>
            <a:ext cx="1250341" cy="265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9E43C1-C6D7-5441-839C-1D31540376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5671" y="4473116"/>
            <a:ext cx="360149" cy="23488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1041549C-9902-C248-AA0A-1B8B97FFF8D4}"/>
              </a:ext>
            </a:extLst>
          </p:cNvPr>
          <p:cNvSpPr/>
          <p:nvPr/>
        </p:nvSpPr>
        <p:spPr>
          <a:xfrm>
            <a:off x="4469062" y="21290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9D03FE37-0155-3A44-A5D8-670870D9B499}"/>
              </a:ext>
            </a:extLst>
          </p:cNvPr>
          <p:cNvSpPr/>
          <p:nvPr/>
        </p:nvSpPr>
        <p:spPr>
          <a:xfrm rot="10800000">
            <a:off x="9685683" y="2129036"/>
            <a:ext cx="616226" cy="2920039"/>
          </a:xfrm>
          <a:prstGeom prst="corner">
            <a:avLst>
              <a:gd name="adj1" fmla="val 50000"/>
              <a:gd name="adj2" fmla="val 51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E95B0C5-DA69-A64D-8715-A3ACDE4236E2}"/>
              </a:ext>
            </a:extLst>
          </p:cNvPr>
          <p:cNvSpPr/>
          <p:nvPr/>
        </p:nvSpPr>
        <p:spPr>
          <a:xfrm rot="10800000">
            <a:off x="7583557" y="4927601"/>
            <a:ext cx="2718352" cy="588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9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E8AF-878C-924E-AB62-09F748EA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ED6327A-BE8C-0846-BB26-878694313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028804"/>
            <a:ext cx="2082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C3C1B1B-E5E3-9C4B-9B76-02F8058671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03" y="2028804"/>
            <a:ext cx="1891665" cy="360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506AC9C8-6C2F-1F40-91C8-B035628B6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50" y="2028804"/>
            <a:ext cx="2573020" cy="398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1F6F31-6C0A-6449-9435-092F6E4D5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641" y="2028804"/>
            <a:ext cx="1794510" cy="151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81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75FC-6095-5A4E-B496-493DC823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and Data Flow</a:t>
            </a:r>
          </a:p>
        </p:txBody>
      </p:sp>
      <p:pic>
        <p:nvPicPr>
          <p:cNvPr id="4" name="Content Placeholder 3" descr="Diagram, text&#10;&#10;Description automatically generated">
            <a:extLst>
              <a:ext uri="{FF2B5EF4-FFF2-40B4-BE49-F238E27FC236}">
                <a16:creationId xmlns:a16="http://schemas.microsoft.com/office/drawing/2014/main" id="{32D32C21-330D-4F4E-8A7A-D52B1DBEC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90" y="1500898"/>
            <a:ext cx="6302155" cy="43928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7A63D77-C05E-9446-996A-6A541C370E8B}"/>
              </a:ext>
            </a:extLst>
          </p:cNvPr>
          <p:cNvSpPr/>
          <p:nvPr/>
        </p:nvSpPr>
        <p:spPr>
          <a:xfrm>
            <a:off x="2100650" y="6215449"/>
            <a:ext cx="57335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156834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7853-9396-A849-98BE-F0073EAD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19539"/>
            <a:ext cx="8596668" cy="1320800"/>
          </a:xfrm>
        </p:spPr>
        <p:txBody>
          <a:bodyPr/>
          <a:lstStyle/>
          <a:p>
            <a:r>
              <a:rPr lang="en-US"/>
              <a:t>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33AE-B27F-D04C-A684-983D5F26C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0383"/>
            <a:ext cx="8596668" cy="477078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CF85CAD-5269-2244-BDC7-F1A57A724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4" y="1570384"/>
            <a:ext cx="7139816" cy="4408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84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84E6-B63E-FE44-9BC4-D52DAE13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Management Class</a:t>
            </a:r>
            <a:br>
              <a:rPr lang="en-US"/>
            </a:b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HistoricSitesProvider</a:t>
            </a:r>
            <a:endParaRPr lang="en-US" sz="20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A4587-958E-BD45-8A85-3A5ADB546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34" y="2408203"/>
            <a:ext cx="72390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FEE93-DD57-E14F-9E48-70FAA86F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4" y="4217556"/>
            <a:ext cx="72263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4B577-A186-B244-AA73-40CEDFE7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4" y="4927601"/>
            <a:ext cx="7239000" cy="308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81AA6-637D-EE48-B95A-1E7AEB234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5387436"/>
            <a:ext cx="7239000" cy="333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E95EC-BF34-1349-ABED-847828E20D62}"/>
              </a:ext>
            </a:extLst>
          </p:cNvPr>
          <p:cNvSpPr txBox="1"/>
          <p:nvPr/>
        </p:nvSpPr>
        <p:spPr>
          <a:xfrm>
            <a:off x="8232602" y="2819613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ADCFC-4152-D147-9891-F48BABE0FC53}"/>
              </a:ext>
            </a:extLst>
          </p:cNvPr>
          <p:cNvSpPr txBox="1"/>
          <p:nvPr/>
        </p:nvSpPr>
        <p:spPr>
          <a:xfrm>
            <a:off x="8114069" y="4927601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State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208B0-A753-F44A-B68E-AFD402A32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34" y="1827129"/>
            <a:ext cx="7239000" cy="243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8807-0801-8243-B6ED-09916B190DC2}"/>
              </a:ext>
            </a:extLst>
          </p:cNvPr>
          <p:cNvSpPr txBox="1"/>
          <p:nvPr/>
        </p:nvSpPr>
        <p:spPr>
          <a:xfrm>
            <a:off x="8232602" y="176418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Definition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E1517-217D-EE42-801C-19299B4B8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34" y="5869120"/>
            <a:ext cx="7251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2731-DEF4-E146-8558-C3402A09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684D-F455-624E-BEF0-BB1FAAEA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Flutter SDK and Dart Programming</a:t>
            </a:r>
          </a:p>
          <a:p>
            <a:endParaRPr lang="en-US"/>
          </a:p>
          <a:p>
            <a:r>
              <a:rPr lang="en-US"/>
              <a:t>Agile Development and Planning</a:t>
            </a:r>
          </a:p>
          <a:p>
            <a:endParaRPr lang="en-US"/>
          </a:p>
          <a:p>
            <a:r>
              <a:rPr lang="en-US"/>
              <a:t>Report Writing</a:t>
            </a:r>
          </a:p>
        </p:txBody>
      </p:sp>
    </p:spTree>
    <p:extLst>
      <p:ext uri="{BB962C8B-B14F-4D97-AF65-F5344CB8AC3E}">
        <p14:creationId xmlns:p14="http://schemas.microsoft.com/office/powerpoint/2010/main" val="351560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EE4B-4FFA-2E46-A462-85E46CF3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FF2CF-2B1A-C348-B567-5484D142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 Platform Application</a:t>
            </a:r>
          </a:p>
          <a:p>
            <a:endParaRPr lang="en-US"/>
          </a:p>
          <a:p>
            <a:r>
              <a:rPr lang="en-US"/>
              <a:t>Using NMS data extract</a:t>
            </a:r>
          </a:p>
          <a:p>
            <a:endParaRPr lang="en-US"/>
          </a:p>
          <a:p>
            <a:r>
              <a:rPr lang="en-US"/>
              <a:t>Approval 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9211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A94-6E47-664C-B893-5310DD4D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I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C967-EA47-1243-AA08-9999E37A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Building and Installing on IOS</a:t>
            </a:r>
          </a:p>
          <a:p>
            <a:endParaRPr lang="en-US"/>
          </a:p>
          <a:p>
            <a:r>
              <a:rPr lang="en-US"/>
              <a:t>State Management Solution</a:t>
            </a:r>
          </a:p>
        </p:txBody>
      </p:sp>
    </p:spTree>
    <p:extLst>
      <p:ext uri="{BB962C8B-B14F-4D97-AF65-F5344CB8AC3E}">
        <p14:creationId xmlns:p14="http://schemas.microsoft.com/office/powerpoint/2010/main" val="408020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98B-6A43-FB4E-BB05-FDE3A6E9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DD68-0DF3-1D40-A250-61B6A843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Backend</a:t>
            </a:r>
          </a:p>
          <a:p>
            <a:endParaRPr lang="en-US"/>
          </a:p>
          <a:p>
            <a:r>
              <a:rPr lang="en-US"/>
              <a:t>Offline Functionality</a:t>
            </a:r>
          </a:p>
          <a:p>
            <a:endParaRPr lang="en-US"/>
          </a:p>
          <a:p>
            <a:r>
              <a:rPr lang="en-US"/>
              <a:t>Store Multiple Images </a:t>
            </a:r>
          </a:p>
          <a:p>
            <a:endParaRPr lang="en-US"/>
          </a:p>
          <a:p>
            <a:r>
              <a:rPr lang="en-US"/>
              <a:t>Built in Unit testing</a:t>
            </a:r>
          </a:p>
          <a:p>
            <a:endParaRPr lang="en-US"/>
          </a:p>
          <a:p>
            <a:r>
              <a:rPr lang="en-US"/>
              <a:t>Adapt for other Subjects matter</a:t>
            </a:r>
          </a:p>
        </p:txBody>
      </p:sp>
    </p:spTree>
    <p:extLst>
      <p:ext uri="{BB962C8B-B14F-4D97-AF65-F5344CB8AC3E}">
        <p14:creationId xmlns:p14="http://schemas.microsoft.com/office/powerpoint/2010/main" val="63097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4BE7-5E32-2A49-9034-3783BADD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55" y="2438400"/>
            <a:ext cx="8596668" cy="1320800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3050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9549-9CEA-FD4F-A276-00DE4B7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Ringforts</a:t>
            </a:r>
          </a:p>
        </p:txBody>
      </p:sp>
      <p:pic>
        <p:nvPicPr>
          <p:cNvPr id="5" name="Content Placeholder 4" descr="A picture containing text, grass, nature, plant&#10;&#10;Description automatically generated">
            <a:extLst>
              <a:ext uri="{FF2B5EF4-FFF2-40B4-BE49-F238E27FC236}">
                <a16:creationId xmlns:a16="http://schemas.microsoft.com/office/drawing/2014/main" id="{35C4AC84-2E48-F044-A7D2-F0E12E41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620851"/>
            <a:ext cx="3856774" cy="3705197"/>
          </a:xfrm>
          <a:prstGeom prst="rect">
            <a:avLst/>
          </a:prstGeom>
        </p:spPr>
      </p:pic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89D85036-AE89-2BCC-2FD0-48A2330AC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Built as protective enclosures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Early Christian period 500-1100AD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Estimated 60,000 on the island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E" sz="1700" b="1">
                <a:solidFill>
                  <a:srgbClr val="FFFFFF"/>
                </a:solidFill>
              </a:rPr>
              <a:t>Ráths or fairy forts</a:t>
            </a:r>
          </a:p>
          <a:p>
            <a:pPr>
              <a:lnSpc>
                <a:spcPct val="90000"/>
              </a:lnSpc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7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ange arrow exiting grid maze">
            <a:extLst>
              <a:ext uri="{FF2B5EF4-FFF2-40B4-BE49-F238E27FC236}">
                <a16:creationId xmlns:a16="http://schemas.microsoft.com/office/drawing/2014/main" id="{DF737176-D72E-DA72-73B8-789539E81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6" r="1341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16E41-DA37-B04E-AAFD-A620DEE9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418666" cy="1320800"/>
          </a:xfrm>
        </p:spPr>
        <p:txBody>
          <a:bodyPr>
            <a:normAutofit/>
          </a:bodyPr>
          <a:lstStyle/>
          <a:p>
            <a:r>
              <a:rPr lang="en-US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0D83F-82F3-8C4A-93B5-3F652C933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rmAutofit/>
          </a:bodyPr>
          <a:lstStyle/>
          <a:p>
            <a:r>
              <a:rPr lang="en-US"/>
              <a:t>Mobile App to find and record Ringforts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Intuitive to use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Cross Platform Solution (Android &amp; IOS)</a:t>
            </a:r>
          </a:p>
          <a:p>
            <a:endParaRPr lang="en-US"/>
          </a:p>
          <a:p>
            <a:r>
              <a:rPr lang="en-US"/>
              <a:t>National Monument Services Data</a:t>
            </a:r>
          </a:p>
          <a:p>
            <a:endParaRPr lang="en-US"/>
          </a:p>
          <a:p>
            <a:r>
              <a:rPr lang="en-US"/>
              <a:t>Learn a new technology</a:t>
            </a:r>
          </a:p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529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656C-DC5B-B048-920E-BB8436A8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152" y="3133307"/>
            <a:ext cx="4271723" cy="680284"/>
          </a:xfrm>
        </p:spPr>
        <p:txBody>
          <a:bodyPr anchor="ctr"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Mobile App Live Demo</a:t>
            </a:r>
          </a:p>
        </p:txBody>
      </p:sp>
      <p:pic>
        <p:nvPicPr>
          <p:cNvPr id="5" name="Picture 4" descr="A picture containing text, grass, plant&#10;&#10;Description automatically generated">
            <a:extLst>
              <a:ext uri="{FF2B5EF4-FFF2-40B4-BE49-F238E27FC236}">
                <a16:creationId xmlns:a16="http://schemas.microsoft.com/office/drawing/2014/main" id="{6F6E6BD3-F881-5941-B44A-E48D70B2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53" y="1168399"/>
            <a:ext cx="2132170" cy="4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D940-F8C2-B84D-8561-A39F2D46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/>
              <a:t>Front End Options</a:t>
            </a:r>
          </a:p>
        </p:txBody>
      </p:sp>
      <p:sp>
        <p:nvSpPr>
          <p:cNvPr id="31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A1B8-9DE5-3843-9A50-FC3ECAF0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/>
              <a:t>Richer more consistent cross-platform UI experience </a:t>
            </a:r>
          </a:p>
          <a:p>
            <a:pPr>
              <a:lnSpc>
                <a:spcPct val="90000"/>
              </a:lnSpc>
            </a:pPr>
            <a:endParaRPr lang="en-IE"/>
          </a:p>
          <a:p>
            <a:pPr>
              <a:lnSpc>
                <a:spcPct val="90000"/>
              </a:lnSpc>
            </a:pPr>
            <a:r>
              <a:rPr lang="en-IE"/>
              <a:t>Faster development environment </a:t>
            </a:r>
          </a:p>
          <a:p>
            <a:pPr marL="0" indent="0">
              <a:lnSpc>
                <a:spcPct val="90000"/>
              </a:lnSpc>
              <a:buNone/>
            </a:pPr>
            <a:endParaRPr lang="en-IE"/>
          </a:p>
          <a:p>
            <a:pPr>
              <a:lnSpc>
                <a:spcPct val="90000"/>
              </a:lnSpc>
            </a:pPr>
            <a:r>
              <a:rPr lang="en-IE"/>
              <a:t>Closest to Native performance </a:t>
            </a:r>
          </a:p>
          <a:p>
            <a:pPr marL="0" indent="0">
              <a:lnSpc>
                <a:spcPct val="90000"/>
              </a:lnSpc>
              <a:buNone/>
            </a:pPr>
            <a:endParaRPr lang="en-IE"/>
          </a:p>
          <a:p>
            <a:pPr>
              <a:lnSpc>
                <a:spcPct val="90000"/>
              </a:lnSpc>
            </a:pPr>
            <a:r>
              <a:rPr lang="en-IE"/>
              <a:t>Great documentation and resources available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E"/>
              <a:t> </a:t>
            </a:r>
          </a:p>
          <a:p>
            <a:pPr>
              <a:lnSpc>
                <a:spcPct val="90000"/>
              </a:lnSpc>
            </a:pPr>
            <a:r>
              <a:rPr lang="en-IE"/>
              <a:t>Opportunity to learn a new framework and programming language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88AF5-BB92-5546-BB3D-F8474319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" r="-1" b="-1"/>
          <a:stretch/>
        </p:blipFill>
        <p:spPr>
          <a:xfrm>
            <a:off x="6128465" y="609600"/>
            <a:ext cx="3145536" cy="1702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539D4-CC57-4C4E-8D8B-FE380091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 r="873" b="4"/>
          <a:stretch/>
        </p:blipFill>
        <p:spPr>
          <a:xfrm>
            <a:off x="6128465" y="2473716"/>
            <a:ext cx="3145536" cy="1702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8216B-3225-8247-BB18-B950AF7FF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" r="2599" b="4"/>
          <a:stretch/>
        </p:blipFill>
        <p:spPr>
          <a:xfrm>
            <a:off x="6138404" y="4347770"/>
            <a:ext cx="3145536" cy="17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4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31E8-5723-FB4F-8FB3-3C9548ED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3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/>
              <a:t>Backend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DDEBA-0C77-DE47-A7ED-2F27D01D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6601"/>
          <a:stretch/>
        </p:blipFill>
        <p:spPr>
          <a:xfrm>
            <a:off x="677334" y="609600"/>
            <a:ext cx="3144597" cy="2601747"/>
          </a:xfrm>
          <a:prstGeom prst="rect">
            <a:avLst/>
          </a:prstGeom>
        </p:spPr>
      </p:pic>
      <p:sp>
        <p:nvSpPr>
          <p:cNvPr id="26" name="Isosceles Triangle 8">
            <a:extLst>
              <a:ext uri="{FF2B5EF4-FFF2-40B4-BE49-F238E27FC236}">
                <a16:creationId xmlns:a16="http://schemas.microsoft.com/office/drawing/2014/main" id="{B5B9F7B6-0E4A-4A5F-BBBA-73496FA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5B3-C7D4-DC4F-BF96-95B5CA08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394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/>
              <a:t>Flutter Integration</a:t>
            </a:r>
          </a:p>
          <a:p>
            <a:pPr marL="0" indent="0">
              <a:buNone/>
            </a:pPr>
            <a:endParaRPr lang="en-US"/>
          </a:p>
          <a:p>
            <a:r>
              <a:rPr lang="en-IE"/>
              <a:t>Pricing plans </a:t>
            </a:r>
          </a:p>
          <a:p>
            <a:endParaRPr lang="en-IE"/>
          </a:p>
          <a:p>
            <a:r>
              <a:rPr lang="en-IE"/>
              <a:t>Speed of development using Firebase services </a:t>
            </a:r>
          </a:p>
          <a:p>
            <a:pPr marL="0" indent="0">
              <a:buNone/>
            </a:pPr>
            <a:endParaRPr lang="en-IE"/>
          </a:p>
          <a:p>
            <a:r>
              <a:rPr lang="en-IE"/>
              <a:t>Scalability </a:t>
            </a:r>
          </a:p>
          <a:p>
            <a:pPr marL="0" indent="0">
              <a:buNone/>
            </a:pPr>
            <a:endParaRPr lang="en-IE"/>
          </a:p>
          <a:p>
            <a:r>
              <a:rPr lang="en-IE"/>
              <a:t>Availability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51D13AF-6D7E-42A4-BF57-BFDF66E1F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26230" y="5618029"/>
            <a:ext cx="618066" cy="228600"/>
          </a:xfrm>
          <a:prstGeom prst="rect">
            <a:avLst/>
          </a:prstGeom>
          <a:solidFill>
            <a:srgbClr val="EA2D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93031-BD2B-C645-8D34-E98E5ADE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7" y="3452641"/>
            <a:ext cx="3104813" cy="1738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576B9-03E8-B34D-934B-E52D6258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" y="4718098"/>
            <a:ext cx="3104812" cy="14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DEA92-6790-E44F-BCEA-833E1C38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230" y="-539243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F8FE1-237D-7D4D-9C44-777B55C1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6" y="915281"/>
            <a:ext cx="3856774" cy="2132719"/>
          </a:xfrm>
          <a:prstGeom prst="rect">
            <a:avLst/>
          </a:prstGeom>
        </p:spPr>
      </p:pic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B43A876-3F4F-B975-F0FC-788B85266C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81725" y="2421924"/>
          <a:ext cx="4512988" cy="3733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2FFE043-4FD7-D24E-B9DC-9AB80C0FF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550" y="3917664"/>
            <a:ext cx="3356404" cy="2237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A35F5-0995-4745-92F7-920A10496A12}"/>
              </a:ext>
            </a:extLst>
          </p:cNvPr>
          <p:cNvSpPr txBox="1"/>
          <p:nvPr/>
        </p:nvSpPr>
        <p:spPr>
          <a:xfrm>
            <a:off x="580012" y="583900"/>
            <a:ext cx="138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Why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1A44D-5A3B-5747-905A-CD6155636C94}"/>
              </a:ext>
            </a:extLst>
          </p:cNvPr>
          <p:cNvSpPr txBox="1"/>
          <p:nvPr/>
        </p:nvSpPr>
        <p:spPr>
          <a:xfrm>
            <a:off x="557182" y="3430207"/>
            <a:ext cx="138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403790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7F9C-3AF5-E540-89E6-91F4F937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Planning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0703A-CA27-5A48-A1C2-13AFE74B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841" y="2637091"/>
            <a:ext cx="3513840" cy="271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775EF-D23D-504B-97CA-3BFFBEAC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" y="1264157"/>
            <a:ext cx="2815109" cy="2442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FFC61-02ED-004F-A29B-F1ECFCCD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638" y="3706302"/>
            <a:ext cx="4172564" cy="312625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A37642-CA75-CD4F-95BC-5531784CD131}"/>
              </a:ext>
            </a:extLst>
          </p:cNvPr>
          <p:cNvSpPr/>
          <p:nvPr/>
        </p:nvSpPr>
        <p:spPr>
          <a:xfrm>
            <a:off x="3780192" y="1487963"/>
            <a:ext cx="914400" cy="690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8B5BE8-BC7E-F247-BECC-8C663B63FAA8}"/>
              </a:ext>
            </a:extLst>
          </p:cNvPr>
          <p:cNvSpPr/>
          <p:nvPr/>
        </p:nvSpPr>
        <p:spPr>
          <a:xfrm>
            <a:off x="3896139" y="2584957"/>
            <a:ext cx="1391478" cy="690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Story</a:t>
            </a:r>
          </a:p>
          <a:p>
            <a:pPr algn="ctr"/>
            <a:r>
              <a:rPr lang="en-US"/>
              <a:t>List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E57051-C744-5741-BABA-23978B6DF0C4}"/>
              </a:ext>
            </a:extLst>
          </p:cNvPr>
          <p:cNvSpPr/>
          <p:nvPr/>
        </p:nvSpPr>
        <p:spPr>
          <a:xfrm>
            <a:off x="6986682" y="1401417"/>
            <a:ext cx="1332370" cy="6689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Sprint </a:t>
            </a:r>
          </a:p>
          <a:p>
            <a:pPr algn="ctr"/>
            <a:r>
              <a:rPr lang="en-US"/>
              <a:t>Planning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BE9487C-A0FF-BA41-AD4E-829E8FB39E33}"/>
              </a:ext>
            </a:extLst>
          </p:cNvPr>
          <p:cNvSpPr/>
          <p:nvPr/>
        </p:nvSpPr>
        <p:spPr>
          <a:xfrm>
            <a:off x="3110952" y="1679321"/>
            <a:ext cx="669240" cy="391009"/>
          </a:xfrm>
          <a:prstGeom prst="leftArrow">
            <a:avLst>
              <a:gd name="adj1" fmla="val 37616"/>
              <a:gd name="adj2" fmla="val 40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2557CAA-9FFB-634F-AEEA-B9B6611535A1}"/>
              </a:ext>
            </a:extLst>
          </p:cNvPr>
          <p:cNvSpPr/>
          <p:nvPr/>
        </p:nvSpPr>
        <p:spPr>
          <a:xfrm>
            <a:off x="4401736" y="3275551"/>
            <a:ext cx="380283" cy="430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522E9DF-FE52-DE47-B42A-0DBEA291BF68}"/>
              </a:ext>
            </a:extLst>
          </p:cNvPr>
          <p:cNvSpPr/>
          <p:nvPr/>
        </p:nvSpPr>
        <p:spPr>
          <a:xfrm>
            <a:off x="7462725" y="2070331"/>
            <a:ext cx="380283" cy="514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E26F13-48A1-9F43-8D41-E31A8A99E2E2}"/>
                  </a:ext>
                </a:extLst>
              </p14:cNvPr>
              <p14:cNvContentPartPr/>
              <p14:nvPr/>
            </p14:nvContentPartPr>
            <p14:xfrm>
              <a:off x="1383292" y="1392339"/>
              <a:ext cx="1312560" cy="27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E26F13-48A1-9F43-8D41-E31A8A99E2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307" y="1284339"/>
                <a:ext cx="142017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9127DC6-A63E-A34F-9D7F-5705042DB6E2}"/>
                  </a:ext>
                </a:extLst>
              </p14:cNvPr>
              <p14:cNvContentPartPr/>
              <p14:nvPr/>
            </p14:nvContentPartPr>
            <p14:xfrm>
              <a:off x="2293732" y="3972099"/>
              <a:ext cx="1090440" cy="77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9127DC6-A63E-A34F-9D7F-5705042DB6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9732" y="3864597"/>
                <a:ext cx="1198080" cy="292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7F2A26C-20F8-9641-A2FA-AE31C9E440AF}"/>
                  </a:ext>
                </a:extLst>
              </p14:cNvPr>
              <p14:cNvContentPartPr/>
              <p14:nvPr/>
            </p14:nvContentPartPr>
            <p14:xfrm>
              <a:off x="9085132" y="4067499"/>
              <a:ext cx="922680" cy="5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7F2A26C-20F8-9641-A2FA-AE31C9E440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31132" y="3966249"/>
                <a:ext cx="1030320" cy="207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2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A38E03-C9CF-0F4E-941A-90FFC213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Evolution</a:t>
            </a:r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3F4D0601-8918-9349-9F25-C920C5E8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23" y="761905"/>
            <a:ext cx="1785619" cy="3217333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CE38CD-39EC-9245-AF13-299340F3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71" y="822002"/>
            <a:ext cx="1616710" cy="321733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FECAFA-52FB-6B42-9F13-AD5CDEB2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188" y="860879"/>
            <a:ext cx="1463885" cy="32173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885C2F-EA6A-3246-883D-B5983AABEF59}"/>
              </a:ext>
            </a:extLst>
          </p:cNvPr>
          <p:cNvSpPr/>
          <p:nvPr/>
        </p:nvSpPr>
        <p:spPr>
          <a:xfrm>
            <a:off x="3495685" y="2174789"/>
            <a:ext cx="12563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4">
            <a:extLst>
              <a:ext uri="{FF2B5EF4-FFF2-40B4-BE49-F238E27FC236}">
                <a16:creationId xmlns:a16="http://schemas.microsoft.com/office/drawing/2014/main" id="{CB2150C8-19CD-DD8F-4E50-D957F3D8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685" y="4814595"/>
            <a:ext cx="6304807" cy="156389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Hand drawn prototype</a:t>
            </a:r>
          </a:p>
          <a:p>
            <a:r>
              <a:rPr lang="en-US">
                <a:solidFill>
                  <a:srgbClr val="FFFFFF"/>
                </a:solidFill>
              </a:rPr>
              <a:t>Mock-up using on-line tool</a:t>
            </a:r>
          </a:p>
          <a:p>
            <a:r>
              <a:rPr lang="en-US">
                <a:solidFill>
                  <a:srgbClr val="FFFFFF"/>
                </a:solidFill>
              </a:rPr>
              <a:t>Finished Screen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AA1DEFC-28F1-564D-B69E-57DC8B56BC49}"/>
              </a:ext>
            </a:extLst>
          </p:cNvPr>
          <p:cNvSpPr/>
          <p:nvPr/>
        </p:nvSpPr>
        <p:spPr>
          <a:xfrm>
            <a:off x="6631716" y="2174789"/>
            <a:ext cx="12563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6A8F6C8-43DE-C84E-A40D-068B2D1562FD}"/>
              </a:ext>
            </a:extLst>
          </p:cNvPr>
          <p:cNvSpPr txBox="1">
            <a:spLocks/>
          </p:cNvSpPr>
          <p:nvPr/>
        </p:nvSpPr>
        <p:spPr>
          <a:xfrm>
            <a:off x="1203824" y="403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Evolution of Design</a:t>
            </a:r>
          </a:p>
        </p:txBody>
      </p:sp>
    </p:spTree>
    <p:extLst>
      <p:ext uri="{BB962C8B-B14F-4D97-AF65-F5344CB8AC3E}">
        <p14:creationId xmlns:p14="http://schemas.microsoft.com/office/powerpoint/2010/main" val="2357697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Ringforts of Ireland</vt:lpstr>
      <vt:lpstr>Ringforts</vt:lpstr>
      <vt:lpstr>Project Objectives</vt:lpstr>
      <vt:lpstr>Mobile App Live Demo</vt:lpstr>
      <vt:lpstr>Front End Options</vt:lpstr>
      <vt:lpstr>Backend Options</vt:lpstr>
      <vt:lpstr>Project Methodology</vt:lpstr>
      <vt:lpstr>Sprint Planning</vt:lpstr>
      <vt:lpstr>Evolution</vt:lpstr>
      <vt:lpstr>Evolution of Design</vt:lpstr>
      <vt:lpstr>Data Model</vt:lpstr>
      <vt:lpstr>Process and Data Flow</vt:lpstr>
      <vt:lpstr>Architecture Overview</vt:lpstr>
      <vt:lpstr>State Management Class HistoricSitesProvider</vt:lpstr>
      <vt:lpstr>What I learnt</vt:lpstr>
      <vt:lpstr>What I achieved</vt:lpstr>
      <vt:lpstr>Problems I encountered</vt:lpstr>
      <vt:lpstr>Possible Future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Ringforts of Ireland</dc:title>
  <dc:creator>David Corrigan</dc:creator>
  <cp:revision>1</cp:revision>
  <dcterms:created xsi:type="dcterms:W3CDTF">2022-04-21T08:42:22Z</dcterms:created>
  <dcterms:modified xsi:type="dcterms:W3CDTF">2022-05-04T10:25:48Z</dcterms:modified>
</cp:coreProperties>
</file>